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7" r:id="rId3"/>
    <p:sldId id="262" r:id="rId4"/>
  </p:sldIdLst>
  <p:sldSz cx="9906000" cy="6858000" type="A4"/>
  <p:notesSz cx="6797675" cy="9926638"/>
  <p:defaultTextStyle>
    <a:defPPr>
      <a:defRPr lang="ja-JP"/>
    </a:defPPr>
    <a:lvl1pPr marL="0" algn="l" defTabSz="804420" rtl="0" eaLnBrk="1" latinLnBrk="0" hangingPunct="1">
      <a:defRPr kumimoji="1" sz="1584" kern="1200">
        <a:solidFill>
          <a:schemeClr val="tx1"/>
        </a:solidFill>
        <a:latin typeface="+mn-lt"/>
        <a:ea typeface="+mn-ea"/>
        <a:cs typeface="+mn-cs"/>
      </a:defRPr>
    </a:lvl1pPr>
    <a:lvl2pPr marL="402209" algn="l" defTabSz="804420" rtl="0" eaLnBrk="1" latinLnBrk="0" hangingPunct="1">
      <a:defRPr kumimoji="1" sz="1584" kern="1200">
        <a:solidFill>
          <a:schemeClr val="tx1"/>
        </a:solidFill>
        <a:latin typeface="+mn-lt"/>
        <a:ea typeface="+mn-ea"/>
        <a:cs typeface="+mn-cs"/>
      </a:defRPr>
    </a:lvl2pPr>
    <a:lvl3pPr marL="804420" algn="l" defTabSz="804420" rtl="0" eaLnBrk="1" latinLnBrk="0" hangingPunct="1">
      <a:defRPr kumimoji="1" sz="1584" kern="1200">
        <a:solidFill>
          <a:schemeClr val="tx1"/>
        </a:solidFill>
        <a:latin typeface="+mn-lt"/>
        <a:ea typeface="+mn-ea"/>
        <a:cs typeface="+mn-cs"/>
      </a:defRPr>
    </a:lvl3pPr>
    <a:lvl4pPr marL="1206630" algn="l" defTabSz="804420" rtl="0" eaLnBrk="1" latinLnBrk="0" hangingPunct="1">
      <a:defRPr kumimoji="1" sz="1584" kern="1200">
        <a:solidFill>
          <a:schemeClr val="tx1"/>
        </a:solidFill>
        <a:latin typeface="+mn-lt"/>
        <a:ea typeface="+mn-ea"/>
        <a:cs typeface="+mn-cs"/>
      </a:defRPr>
    </a:lvl4pPr>
    <a:lvl5pPr marL="1608841" algn="l" defTabSz="804420" rtl="0" eaLnBrk="1" latinLnBrk="0" hangingPunct="1">
      <a:defRPr kumimoji="1" sz="1584" kern="1200">
        <a:solidFill>
          <a:schemeClr val="tx1"/>
        </a:solidFill>
        <a:latin typeface="+mn-lt"/>
        <a:ea typeface="+mn-ea"/>
        <a:cs typeface="+mn-cs"/>
      </a:defRPr>
    </a:lvl5pPr>
    <a:lvl6pPr marL="2011050" algn="l" defTabSz="804420" rtl="0" eaLnBrk="1" latinLnBrk="0" hangingPunct="1">
      <a:defRPr kumimoji="1" sz="1584" kern="1200">
        <a:solidFill>
          <a:schemeClr val="tx1"/>
        </a:solidFill>
        <a:latin typeface="+mn-lt"/>
        <a:ea typeface="+mn-ea"/>
        <a:cs typeface="+mn-cs"/>
      </a:defRPr>
    </a:lvl6pPr>
    <a:lvl7pPr marL="2413260" algn="l" defTabSz="804420" rtl="0" eaLnBrk="1" latinLnBrk="0" hangingPunct="1">
      <a:defRPr kumimoji="1" sz="1584" kern="1200">
        <a:solidFill>
          <a:schemeClr val="tx1"/>
        </a:solidFill>
        <a:latin typeface="+mn-lt"/>
        <a:ea typeface="+mn-ea"/>
        <a:cs typeface="+mn-cs"/>
      </a:defRPr>
    </a:lvl7pPr>
    <a:lvl8pPr marL="2815470" algn="l" defTabSz="804420" rtl="0" eaLnBrk="1" latinLnBrk="0" hangingPunct="1">
      <a:defRPr kumimoji="1" sz="1584" kern="1200">
        <a:solidFill>
          <a:schemeClr val="tx1"/>
        </a:solidFill>
        <a:latin typeface="+mn-lt"/>
        <a:ea typeface="+mn-ea"/>
        <a:cs typeface="+mn-cs"/>
      </a:defRPr>
    </a:lvl8pPr>
    <a:lvl9pPr marL="3217680" algn="l" defTabSz="804420" rtl="0" eaLnBrk="1" latinLnBrk="0" hangingPunct="1">
      <a:defRPr kumimoji="1" sz="158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4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0044"/>
    <a:srgbClr val="DD6306"/>
    <a:srgbClr val="FF9999"/>
    <a:srgbClr val="066FA5"/>
    <a:srgbClr val="F6D600"/>
    <a:srgbClr val="11CD86"/>
    <a:srgbClr val="F7E967"/>
    <a:srgbClr val="F1433F"/>
    <a:srgbClr val="94DAF0"/>
    <a:srgbClr val="3A55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65" autoAdjust="0"/>
    <p:restoredTop sz="94280" autoAdjust="0"/>
  </p:normalViewPr>
  <p:slideViewPr>
    <p:cSldViewPr snapToGrid="0" showGuides="1">
      <p:cViewPr varScale="1">
        <p:scale>
          <a:sx n="124" d="100"/>
          <a:sy n="124" d="100"/>
        </p:scale>
        <p:origin x="1320" y="102"/>
      </p:cViewPr>
      <p:guideLst>
        <p:guide orient="horz" pos="2160"/>
        <p:guide pos="3143"/>
      </p:guideLst>
    </p:cSldViewPr>
  </p:slid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5659" cy="498056"/>
          </a:xfrm>
          <a:prstGeom prst="rect">
            <a:avLst/>
          </a:prstGeom>
        </p:spPr>
        <p:txBody>
          <a:bodyPr vert="horz" lIns="91407" tIns="45706" rIns="91407"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9" y="0"/>
            <a:ext cx="2945659" cy="498056"/>
          </a:xfrm>
          <a:prstGeom prst="rect">
            <a:avLst/>
          </a:prstGeom>
        </p:spPr>
        <p:txBody>
          <a:bodyPr vert="horz" lIns="91407" tIns="45706" rIns="91407" bIns="45706" rtlCol="0"/>
          <a:lstStyle>
            <a:lvl1pPr algn="r">
              <a:defRPr sz="1200"/>
            </a:lvl1pPr>
          </a:lstStyle>
          <a:p>
            <a:fld id="{0F70135E-D8BC-4E5A-88A4-274839850E6A}" type="datetimeFigureOut">
              <a:rPr kumimoji="1" lang="ja-JP" altLang="en-US" smtClean="0"/>
              <a:t>2024/10/25</a:t>
            </a:fld>
            <a:endParaRPr kumimoji="1" lang="ja-JP" altLang="en-US"/>
          </a:p>
        </p:txBody>
      </p:sp>
      <p:sp>
        <p:nvSpPr>
          <p:cNvPr id="4" name="スライド イメージ プレースホルダー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07" tIns="45706" rIns="91407" bIns="45706"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4"/>
          </a:xfrm>
          <a:prstGeom prst="rect">
            <a:avLst/>
          </a:prstGeom>
        </p:spPr>
        <p:txBody>
          <a:bodyPr vert="horz" lIns="91407" tIns="45706" rIns="91407"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8587"/>
            <a:ext cx="2945659" cy="498055"/>
          </a:xfrm>
          <a:prstGeom prst="rect">
            <a:avLst/>
          </a:prstGeom>
        </p:spPr>
        <p:txBody>
          <a:bodyPr vert="horz" lIns="91407" tIns="45706" rIns="91407"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9" y="9428587"/>
            <a:ext cx="2945659" cy="498055"/>
          </a:xfrm>
          <a:prstGeom prst="rect">
            <a:avLst/>
          </a:prstGeom>
        </p:spPr>
        <p:txBody>
          <a:bodyPr vert="horz" lIns="91407" tIns="45706" rIns="91407" bIns="45706" rtlCol="0" anchor="b"/>
          <a:lstStyle>
            <a:lvl1pPr algn="r">
              <a:defRPr sz="1200"/>
            </a:lvl1pPr>
          </a:lstStyle>
          <a:p>
            <a:fld id="{99661CB0-FCBD-446B-8FA7-14F56F377618}" type="slidenum">
              <a:rPr kumimoji="1" lang="ja-JP" altLang="en-US" smtClean="0"/>
              <a:t>‹#›</a:t>
            </a:fld>
            <a:endParaRPr kumimoji="1" lang="ja-JP" altLang="en-US"/>
          </a:p>
        </p:txBody>
      </p:sp>
    </p:spTree>
    <p:extLst>
      <p:ext uri="{BB962C8B-B14F-4D97-AF65-F5344CB8AC3E}">
        <p14:creationId xmlns:p14="http://schemas.microsoft.com/office/powerpoint/2010/main" val="307936792"/>
      </p:ext>
    </p:extLst>
  </p:cSld>
  <p:clrMap bg1="lt1" tx1="dk1" bg2="lt2" tx2="dk2" accent1="accent1" accent2="accent2" accent3="accent3" accent4="accent4" accent5="accent5" accent6="accent6" hlink="hlink" folHlink="folHlink"/>
  <p:notesStyle>
    <a:lvl1pPr marL="0" algn="l" defTabSz="804420" rtl="0" eaLnBrk="1" latinLnBrk="0" hangingPunct="1">
      <a:defRPr kumimoji="1" sz="1056" kern="1200">
        <a:solidFill>
          <a:schemeClr val="tx1"/>
        </a:solidFill>
        <a:latin typeface="+mn-lt"/>
        <a:ea typeface="+mn-ea"/>
        <a:cs typeface="+mn-cs"/>
      </a:defRPr>
    </a:lvl1pPr>
    <a:lvl2pPr marL="402209" algn="l" defTabSz="804420" rtl="0" eaLnBrk="1" latinLnBrk="0" hangingPunct="1">
      <a:defRPr kumimoji="1" sz="1056" kern="1200">
        <a:solidFill>
          <a:schemeClr val="tx1"/>
        </a:solidFill>
        <a:latin typeface="+mn-lt"/>
        <a:ea typeface="+mn-ea"/>
        <a:cs typeface="+mn-cs"/>
      </a:defRPr>
    </a:lvl2pPr>
    <a:lvl3pPr marL="804420" algn="l" defTabSz="804420" rtl="0" eaLnBrk="1" latinLnBrk="0" hangingPunct="1">
      <a:defRPr kumimoji="1" sz="1056" kern="1200">
        <a:solidFill>
          <a:schemeClr val="tx1"/>
        </a:solidFill>
        <a:latin typeface="+mn-lt"/>
        <a:ea typeface="+mn-ea"/>
        <a:cs typeface="+mn-cs"/>
      </a:defRPr>
    </a:lvl3pPr>
    <a:lvl4pPr marL="1206630" algn="l" defTabSz="804420" rtl="0" eaLnBrk="1" latinLnBrk="0" hangingPunct="1">
      <a:defRPr kumimoji="1" sz="1056" kern="1200">
        <a:solidFill>
          <a:schemeClr val="tx1"/>
        </a:solidFill>
        <a:latin typeface="+mn-lt"/>
        <a:ea typeface="+mn-ea"/>
        <a:cs typeface="+mn-cs"/>
      </a:defRPr>
    </a:lvl4pPr>
    <a:lvl5pPr marL="1608841" algn="l" defTabSz="804420" rtl="0" eaLnBrk="1" latinLnBrk="0" hangingPunct="1">
      <a:defRPr kumimoji="1" sz="1056" kern="1200">
        <a:solidFill>
          <a:schemeClr val="tx1"/>
        </a:solidFill>
        <a:latin typeface="+mn-lt"/>
        <a:ea typeface="+mn-ea"/>
        <a:cs typeface="+mn-cs"/>
      </a:defRPr>
    </a:lvl5pPr>
    <a:lvl6pPr marL="2011050" algn="l" defTabSz="804420" rtl="0" eaLnBrk="1" latinLnBrk="0" hangingPunct="1">
      <a:defRPr kumimoji="1" sz="1056" kern="1200">
        <a:solidFill>
          <a:schemeClr val="tx1"/>
        </a:solidFill>
        <a:latin typeface="+mn-lt"/>
        <a:ea typeface="+mn-ea"/>
        <a:cs typeface="+mn-cs"/>
      </a:defRPr>
    </a:lvl6pPr>
    <a:lvl7pPr marL="2413260" algn="l" defTabSz="804420" rtl="0" eaLnBrk="1" latinLnBrk="0" hangingPunct="1">
      <a:defRPr kumimoji="1" sz="1056" kern="1200">
        <a:solidFill>
          <a:schemeClr val="tx1"/>
        </a:solidFill>
        <a:latin typeface="+mn-lt"/>
        <a:ea typeface="+mn-ea"/>
        <a:cs typeface="+mn-cs"/>
      </a:defRPr>
    </a:lvl7pPr>
    <a:lvl8pPr marL="2815470" algn="l" defTabSz="804420" rtl="0" eaLnBrk="1" latinLnBrk="0" hangingPunct="1">
      <a:defRPr kumimoji="1" sz="1056" kern="1200">
        <a:solidFill>
          <a:schemeClr val="tx1"/>
        </a:solidFill>
        <a:latin typeface="+mn-lt"/>
        <a:ea typeface="+mn-ea"/>
        <a:cs typeface="+mn-cs"/>
      </a:defRPr>
    </a:lvl8pPr>
    <a:lvl9pPr marL="3217680" algn="l" defTabSz="804420" rtl="0" eaLnBrk="1" latinLnBrk="0" hangingPunct="1">
      <a:defRPr kumimoji="1" sz="105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99661CB0-FCBD-446B-8FA7-14F56F377618}" type="slidenum">
              <a:rPr kumimoji="1" lang="ja-JP" altLang="en-US" smtClean="0"/>
              <a:t>1</a:t>
            </a:fld>
            <a:endParaRPr kumimoji="1" lang="ja-JP" altLang="en-US"/>
          </a:p>
        </p:txBody>
      </p:sp>
    </p:spTree>
    <p:extLst>
      <p:ext uri="{BB962C8B-B14F-4D97-AF65-F5344CB8AC3E}">
        <p14:creationId xmlns:p14="http://schemas.microsoft.com/office/powerpoint/2010/main" val="2009208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1"/>
            <a:ext cx="6934200" cy="1752601"/>
          </a:xfrm>
        </p:spPr>
        <p:txBody>
          <a:bodyPr/>
          <a:lstStyle>
            <a:lvl1pPr marL="0" indent="0" algn="ctr">
              <a:buNone/>
              <a:defRPr>
                <a:solidFill>
                  <a:schemeClr val="tx1">
                    <a:tint val="75000"/>
                  </a:schemeClr>
                </a:solidFill>
              </a:defRPr>
            </a:lvl1pPr>
            <a:lvl2pPr marL="287089" indent="0" algn="ctr">
              <a:buNone/>
              <a:defRPr>
                <a:solidFill>
                  <a:schemeClr val="tx1">
                    <a:tint val="75000"/>
                  </a:schemeClr>
                </a:solidFill>
              </a:defRPr>
            </a:lvl2pPr>
            <a:lvl3pPr marL="574177" indent="0" algn="ctr">
              <a:buNone/>
              <a:defRPr>
                <a:solidFill>
                  <a:schemeClr val="tx1">
                    <a:tint val="75000"/>
                  </a:schemeClr>
                </a:solidFill>
              </a:defRPr>
            </a:lvl3pPr>
            <a:lvl4pPr marL="861267" indent="0" algn="ctr">
              <a:buNone/>
              <a:defRPr>
                <a:solidFill>
                  <a:schemeClr val="tx1">
                    <a:tint val="75000"/>
                  </a:schemeClr>
                </a:solidFill>
              </a:defRPr>
            </a:lvl4pPr>
            <a:lvl5pPr marL="1148355" indent="0" algn="ctr">
              <a:buNone/>
              <a:defRPr>
                <a:solidFill>
                  <a:schemeClr val="tx1">
                    <a:tint val="75000"/>
                  </a:schemeClr>
                </a:solidFill>
              </a:defRPr>
            </a:lvl5pPr>
            <a:lvl6pPr marL="1435444" indent="0" algn="ctr">
              <a:buNone/>
              <a:defRPr>
                <a:solidFill>
                  <a:schemeClr val="tx1">
                    <a:tint val="75000"/>
                  </a:schemeClr>
                </a:solidFill>
              </a:defRPr>
            </a:lvl6pPr>
            <a:lvl7pPr marL="1722532" indent="0" algn="ctr">
              <a:buNone/>
              <a:defRPr>
                <a:solidFill>
                  <a:schemeClr val="tx1">
                    <a:tint val="75000"/>
                  </a:schemeClr>
                </a:solidFill>
              </a:defRPr>
            </a:lvl7pPr>
            <a:lvl8pPr marL="2009622" indent="0" algn="ctr">
              <a:buNone/>
              <a:defRPr>
                <a:solidFill>
                  <a:schemeClr val="tx1">
                    <a:tint val="75000"/>
                  </a:schemeClr>
                </a:solidFill>
              </a:defRPr>
            </a:lvl8pPr>
            <a:lvl9pPr marL="229671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15000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2236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940162" y="428626"/>
            <a:ext cx="1841898" cy="912336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09310" y="428626"/>
            <a:ext cx="5365750" cy="912336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87950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9"/>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1"/>
            <a:ext cx="6934200" cy="1752601"/>
          </a:xfrm>
        </p:spPr>
        <p:txBody>
          <a:bodyPr/>
          <a:lstStyle>
            <a:lvl1pPr marL="0" indent="0" algn="ctr">
              <a:buNone/>
              <a:defRPr>
                <a:solidFill>
                  <a:schemeClr val="tx1">
                    <a:tint val="75000"/>
                  </a:schemeClr>
                </a:solidFill>
              </a:defRPr>
            </a:lvl1pPr>
            <a:lvl2pPr marL="287089" indent="0" algn="ctr">
              <a:buNone/>
              <a:defRPr>
                <a:solidFill>
                  <a:schemeClr val="tx1">
                    <a:tint val="75000"/>
                  </a:schemeClr>
                </a:solidFill>
              </a:defRPr>
            </a:lvl2pPr>
            <a:lvl3pPr marL="574177" indent="0" algn="ctr">
              <a:buNone/>
              <a:defRPr>
                <a:solidFill>
                  <a:schemeClr val="tx1">
                    <a:tint val="75000"/>
                  </a:schemeClr>
                </a:solidFill>
              </a:defRPr>
            </a:lvl3pPr>
            <a:lvl4pPr marL="861267" indent="0" algn="ctr">
              <a:buNone/>
              <a:defRPr>
                <a:solidFill>
                  <a:schemeClr val="tx1">
                    <a:tint val="75000"/>
                  </a:schemeClr>
                </a:solidFill>
              </a:defRPr>
            </a:lvl4pPr>
            <a:lvl5pPr marL="1148355" indent="0" algn="ctr">
              <a:buNone/>
              <a:defRPr>
                <a:solidFill>
                  <a:schemeClr val="tx1">
                    <a:tint val="75000"/>
                  </a:schemeClr>
                </a:solidFill>
              </a:defRPr>
            </a:lvl5pPr>
            <a:lvl6pPr marL="1435444" indent="0" algn="ctr">
              <a:buNone/>
              <a:defRPr>
                <a:solidFill>
                  <a:schemeClr val="tx1">
                    <a:tint val="75000"/>
                  </a:schemeClr>
                </a:solidFill>
              </a:defRPr>
            </a:lvl6pPr>
            <a:lvl7pPr marL="1722532" indent="0" algn="ctr">
              <a:buNone/>
              <a:defRPr>
                <a:solidFill>
                  <a:schemeClr val="tx1">
                    <a:tint val="75000"/>
                  </a:schemeClr>
                </a:solidFill>
              </a:defRPr>
            </a:lvl7pPr>
            <a:lvl8pPr marL="2009622" indent="0" algn="ctr">
              <a:buNone/>
              <a:defRPr>
                <a:solidFill>
                  <a:schemeClr val="tx1">
                    <a:tint val="75000"/>
                  </a:schemeClr>
                </a:solidFill>
              </a:defRPr>
            </a:lvl8pPr>
            <a:lvl9pPr marL="229671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36904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8584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5" y="4406901"/>
            <a:ext cx="8420100" cy="1362075"/>
          </a:xfrm>
        </p:spPr>
        <p:txBody>
          <a:bodyPr anchor="t"/>
          <a:lstStyle>
            <a:lvl1pPr algn="l">
              <a:defRPr sz="251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5" y="2906714"/>
            <a:ext cx="8420100" cy="1500186"/>
          </a:xfrm>
        </p:spPr>
        <p:txBody>
          <a:bodyPr anchor="b"/>
          <a:lstStyle>
            <a:lvl1pPr marL="0" indent="0">
              <a:buNone/>
              <a:defRPr sz="1256">
                <a:solidFill>
                  <a:schemeClr val="tx1">
                    <a:tint val="75000"/>
                  </a:schemeClr>
                </a:solidFill>
              </a:defRPr>
            </a:lvl1pPr>
            <a:lvl2pPr marL="287089" indent="0">
              <a:buNone/>
              <a:defRPr sz="1131">
                <a:solidFill>
                  <a:schemeClr val="tx1">
                    <a:tint val="75000"/>
                  </a:schemeClr>
                </a:solidFill>
              </a:defRPr>
            </a:lvl2pPr>
            <a:lvl3pPr marL="574177" indent="0">
              <a:buNone/>
              <a:defRPr sz="1004">
                <a:solidFill>
                  <a:schemeClr val="tx1">
                    <a:tint val="75000"/>
                  </a:schemeClr>
                </a:solidFill>
              </a:defRPr>
            </a:lvl3pPr>
            <a:lvl4pPr marL="861267" indent="0">
              <a:buNone/>
              <a:defRPr sz="879">
                <a:solidFill>
                  <a:schemeClr val="tx1">
                    <a:tint val="75000"/>
                  </a:schemeClr>
                </a:solidFill>
              </a:defRPr>
            </a:lvl4pPr>
            <a:lvl5pPr marL="1148355" indent="0">
              <a:buNone/>
              <a:defRPr sz="879">
                <a:solidFill>
                  <a:schemeClr val="tx1">
                    <a:tint val="75000"/>
                  </a:schemeClr>
                </a:solidFill>
              </a:defRPr>
            </a:lvl5pPr>
            <a:lvl6pPr marL="1435444" indent="0">
              <a:buNone/>
              <a:defRPr sz="879">
                <a:solidFill>
                  <a:schemeClr val="tx1">
                    <a:tint val="75000"/>
                  </a:schemeClr>
                </a:solidFill>
              </a:defRPr>
            </a:lvl6pPr>
            <a:lvl7pPr marL="1722532" indent="0">
              <a:buNone/>
              <a:defRPr sz="879">
                <a:solidFill>
                  <a:schemeClr val="tx1">
                    <a:tint val="75000"/>
                  </a:schemeClr>
                </a:solidFill>
              </a:defRPr>
            </a:lvl7pPr>
            <a:lvl8pPr marL="2009622" indent="0">
              <a:buNone/>
              <a:defRPr sz="879">
                <a:solidFill>
                  <a:schemeClr val="tx1">
                    <a:tint val="75000"/>
                  </a:schemeClr>
                </a:solidFill>
              </a:defRPr>
            </a:lvl8pPr>
            <a:lvl9pPr marL="2296711" indent="0">
              <a:buNone/>
              <a:defRPr sz="87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352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09316" y="2495552"/>
            <a:ext cx="360296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177375" y="2495552"/>
            <a:ext cx="360468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9239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4" y="1535115"/>
            <a:ext cx="437687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4" y="2174875"/>
            <a:ext cx="437687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4" y="1535115"/>
            <a:ext cx="437859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4" y="2174875"/>
            <a:ext cx="437859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63021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28200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08231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2"/>
            <a:ext cx="3259005" cy="1162049"/>
          </a:xfrm>
        </p:spPr>
        <p:txBody>
          <a:bodyPr anchor="b"/>
          <a:lstStyle>
            <a:lvl1pPr algn="l">
              <a:defRPr sz="125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1"/>
            <a:ext cx="5537728" cy="5853114"/>
          </a:xfrm>
        </p:spPr>
        <p:txBody>
          <a:bodyPr/>
          <a:lstStyle>
            <a:lvl1pPr>
              <a:defRPr sz="2009"/>
            </a:lvl1pPr>
            <a:lvl2pPr>
              <a:defRPr sz="1759"/>
            </a:lvl2pPr>
            <a:lvl3pPr>
              <a:defRPr sz="1507"/>
            </a:lvl3pPr>
            <a:lvl4pPr>
              <a:defRPr sz="1256"/>
            </a:lvl4pPr>
            <a:lvl5pPr>
              <a:defRPr sz="1256"/>
            </a:lvl5pPr>
            <a:lvl6pPr>
              <a:defRPr sz="1256"/>
            </a:lvl6pPr>
            <a:lvl7pPr>
              <a:defRPr sz="1256"/>
            </a:lvl7pPr>
            <a:lvl8pPr>
              <a:defRPr sz="1256"/>
            </a:lvl8pPr>
            <a:lvl9pPr>
              <a:defRPr sz="125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1"/>
            <a:ext cx="3259005" cy="4691063"/>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9922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2433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2"/>
            <a:ext cx="5943600" cy="566738"/>
          </a:xfrm>
        </p:spPr>
        <p:txBody>
          <a:bodyPr anchor="b"/>
          <a:lstStyle>
            <a:lvl1pPr algn="l">
              <a:defRPr sz="1256"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009"/>
            </a:lvl1pPr>
            <a:lvl2pPr marL="287089" indent="0">
              <a:buNone/>
              <a:defRPr sz="1759"/>
            </a:lvl2pPr>
            <a:lvl3pPr marL="574177" indent="0">
              <a:buNone/>
              <a:defRPr sz="1507"/>
            </a:lvl3pPr>
            <a:lvl4pPr marL="861267" indent="0">
              <a:buNone/>
              <a:defRPr sz="1256"/>
            </a:lvl4pPr>
            <a:lvl5pPr marL="1148355" indent="0">
              <a:buNone/>
              <a:defRPr sz="1256"/>
            </a:lvl5pPr>
            <a:lvl6pPr marL="1435444" indent="0">
              <a:buNone/>
              <a:defRPr sz="1256"/>
            </a:lvl6pPr>
            <a:lvl7pPr marL="1722532" indent="0">
              <a:buNone/>
              <a:defRPr sz="1256"/>
            </a:lvl7pPr>
            <a:lvl8pPr marL="2009622" indent="0">
              <a:buNone/>
              <a:defRPr sz="1256"/>
            </a:lvl8pPr>
            <a:lvl9pPr marL="2296711" indent="0">
              <a:buNone/>
              <a:defRPr sz="1256"/>
            </a:lvl9pPr>
          </a:lstStyle>
          <a:p>
            <a:r>
              <a:rPr kumimoji="1" lang="ja-JP" altLang="en-US"/>
              <a:t>図を追加</a:t>
            </a:r>
          </a:p>
        </p:txBody>
      </p:sp>
      <p:sp>
        <p:nvSpPr>
          <p:cNvPr id="4" name="テキスト プレースホルダー 3"/>
          <p:cNvSpPr>
            <a:spLocks noGrp="1"/>
          </p:cNvSpPr>
          <p:nvPr>
            <p:ph type="body" sz="half" idx="2"/>
          </p:nvPr>
        </p:nvSpPr>
        <p:spPr>
          <a:xfrm>
            <a:off x="1941645" y="5367340"/>
            <a:ext cx="5943600" cy="804862"/>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46620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19863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940162" y="428626"/>
            <a:ext cx="1841898" cy="912336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09310" y="428626"/>
            <a:ext cx="5365750" cy="912336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46392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5" y="4406901"/>
            <a:ext cx="8420100" cy="1362075"/>
          </a:xfrm>
        </p:spPr>
        <p:txBody>
          <a:bodyPr anchor="t"/>
          <a:lstStyle>
            <a:lvl1pPr algn="l">
              <a:defRPr sz="251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5" y="2906714"/>
            <a:ext cx="8420100" cy="1500186"/>
          </a:xfrm>
        </p:spPr>
        <p:txBody>
          <a:bodyPr anchor="b"/>
          <a:lstStyle>
            <a:lvl1pPr marL="0" indent="0">
              <a:buNone/>
              <a:defRPr sz="1256">
                <a:solidFill>
                  <a:schemeClr val="tx1">
                    <a:tint val="75000"/>
                  </a:schemeClr>
                </a:solidFill>
              </a:defRPr>
            </a:lvl1pPr>
            <a:lvl2pPr marL="287089" indent="0">
              <a:buNone/>
              <a:defRPr sz="1131">
                <a:solidFill>
                  <a:schemeClr val="tx1">
                    <a:tint val="75000"/>
                  </a:schemeClr>
                </a:solidFill>
              </a:defRPr>
            </a:lvl2pPr>
            <a:lvl3pPr marL="574177" indent="0">
              <a:buNone/>
              <a:defRPr sz="1004">
                <a:solidFill>
                  <a:schemeClr val="tx1">
                    <a:tint val="75000"/>
                  </a:schemeClr>
                </a:solidFill>
              </a:defRPr>
            </a:lvl3pPr>
            <a:lvl4pPr marL="861267" indent="0">
              <a:buNone/>
              <a:defRPr sz="879">
                <a:solidFill>
                  <a:schemeClr val="tx1">
                    <a:tint val="75000"/>
                  </a:schemeClr>
                </a:solidFill>
              </a:defRPr>
            </a:lvl4pPr>
            <a:lvl5pPr marL="1148355" indent="0">
              <a:buNone/>
              <a:defRPr sz="879">
                <a:solidFill>
                  <a:schemeClr val="tx1">
                    <a:tint val="75000"/>
                  </a:schemeClr>
                </a:solidFill>
              </a:defRPr>
            </a:lvl5pPr>
            <a:lvl6pPr marL="1435444" indent="0">
              <a:buNone/>
              <a:defRPr sz="879">
                <a:solidFill>
                  <a:schemeClr val="tx1">
                    <a:tint val="75000"/>
                  </a:schemeClr>
                </a:solidFill>
              </a:defRPr>
            </a:lvl6pPr>
            <a:lvl7pPr marL="1722532" indent="0">
              <a:buNone/>
              <a:defRPr sz="879">
                <a:solidFill>
                  <a:schemeClr val="tx1">
                    <a:tint val="75000"/>
                  </a:schemeClr>
                </a:solidFill>
              </a:defRPr>
            </a:lvl7pPr>
            <a:lvl8pPr marL="2009622" indent="0">
              <a:buNone/>
              <a:defRPr sz="879">
                <a:solidFill>
                  <a:schemeClr val="tx1">
                    <a:tint val="75000"/>
                  </a:schemeClr>
                </a:solidFill>
              </a:defRPr>
            </a:lvl8pPr>
            <a:lvl9pPr marL="2296711" indent="0">
              <a:buNone/>
              <a:defRPr sz="87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0507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09316" y="2495552"/>
            <a:ext cx="360296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177375" y="2495552"/>
            <a:ext cx="3604683" cy="7056438"/>
          </a:xfrm>
        </p:spPr>
        <p:txBody>
          <a:bodyPr/>
          <a:lstStyle>
            <a:lvl1pPr>
              <a:defRPr sz="1759"/>
            </a:lvl1pPr>
            <a:lvl2pPr>
              <a:defRPr sz="1507"/>
            </a:lvl2pPr>
            <a:lvl3pPr>
              <a:defRPr sz="1256"/>
            </a:lvl3pPr>
            <a:lvl4pPr>
              <a:defRPr sz="1131"/>
            </a:lvl4pPr>
            <a:lvl5pPr>
              <a:defRPr sz="1131"/>
            </a:lvl5pPr>
            <a:lvl6pPr>
              <a:defRPr sz="1131"/>
            </a:lvl6pPr>
            <a:lvl7pPr>
              <a:defRPr sz="1131"/>
            </a:lvl7pPr>
            <a:lvl8pPr>
              <a:defRPr sz="1131"/>
            </a:lvl8pPr>
            <a:lvl9pPr>
              <a:defRPr sz="113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5351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9"/>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4" y="1535115"/>
            <a:ext cx="437687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4" y="2174875"/>
            <a:ext cx="437687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4" y="1535115"/>
            <a:ext cx="4378590" cy="639762"/>
          </a:xfrm>
        </p:spPr>
        <p:txBody>
          <a:bodyPr anchor="b"/>
          <a:lstStyle>
            <a:lvl1pPr marL="0" indent="0">
              <a:buNone/>
              <a:defRPr sz="1507" b="1"/>
            </a:lvl1pPr>
            <a:lvl2pPr marL="287089" indent="0">
              <a:buNone/>
              <a:defRPr sz="1256" b="1"/>
            </a:lvl2pPr>
            <a:lvl3pPr marL="574177" indent="0">
              <a:buNone/>
              <a:defRPr sz="1131" b="1"/>
            </a:lvl3pPr>
            <a:lvl4pPr marL="861267" indent="0">
              <a:buNone/>
              <a:defRPr sz="1004" b="1"/>
            </a:lvl4pPr>
            <a:lvl5pPr marL="1148355" indent="0">
              <a:buNone/>
              <a:defRPr sz="1004" b="1"/>
            </a:lvl5pPr>
            <a:lvl6pPr marL="1435444" indent="0">
              <a:buNone/>
              <a:defRPr sz="1004" b="1"/>
            </a:lvl6pPr>
            <a:lvl7pPr marL="1722532" indent="0">
              <a:buNone/>
              <a:defRPr sz="1004" b="1"/>
            </a:lvl7pPr>
            <a:lvl8pPr marL="2009622" indent="0">
              <a:buNone/>
              <a:defRPr sz="1004" b="1"/>
            </a:lvl8pPr>
            <a:lvl9pPr marL="2296711" indent="0">
              <a:buNone/>
              <a:defRPr sz="1004"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4" y="2174875"/>
            <a:ext cx="4378590" cy="3951288"/>
          </a:xfrm>
        </p:spPr>
        <p:txBody>
          <a:bodyPr/>
          <a:lstStyle>
            <a:lvl1pPr>
              <a:defRPr sz="1507"/>
            </a:lvl1pPr>
            <a:lvl2pPr>
              <a:defRPr sz="1256"/>
            </a:lvl2pPr>
            <a:lvl3pPr>
              <a:defRPr sz="1131"/>
            </a:lvl3pPr>
            <a:lvl4pPr>
              <a:defRPr sz="1004"/>
            </a:lvl4pPr>
            <a:lvl5pPr>
              <a:defRPr sz="1004"/>
            </a:lvl5pPr>
            <a:lvl6pPr>
              <a:defRPr sz="1004"/>
            </a:lvl6pPr>
            <a:lvl7pPr>
              <a:defRPr sz="1004"/>
            </a:lvl7pPr>
            <a:lvl8pPr>
              <a:defRPr sz="1004"/>
            </a:lvl8pPr>
            <a:lvl9pPr>
              <a:defRPr sz="1004"/>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14398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9146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372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2"/>
            <a:ext cx="3259005" cy="1162049"/>
          </a:xfrm>
        </p:spPr>
        <p:txBody>
          <a:bodyPr anchor="b"/>
          <a:lstStyle>
            <a:lvl1pPr algn="l">
              <a:defRPr sz="125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1"/>
            <a:ext cx="5537728" cy="5853114"/>
          </a:xfrm>
        </p:spPr>
        <p:txBody>
          <a:bodyPr/>
          <a:lstStyle>
            <a:lvl1pPr>
              <a:defRPr sz="2009"/>
            </a:lvl1pPr>
            <a:lvl2pPr>
              <a:defRPr sz="1759"/>
            </a:lvl2pPr>
            <a:lvl3pPr>
              <a:defRPr sz="1507"/>
            </a:lvl3pPr>
            <a:lvl4pPr>
              <a:defRPr sz="1256"/>
            </a:lvl4pPr>
            <a:lvl5pPr>
              <a:defRPr sz="1256"/>
            </a:lvl5pPr>
            <a:lvl6pPr>
              <a:defRPr sz="1256"/>
            </a:lvl6pPr>
            <a:lvl7pPr>
              <a:defRPr sz="1256"/>
            </a:lvl7pPr>
            <a:lvl8pPr>
              <a:defRPr sz="1256"/>
            </a:lvl8pPr>
            <a:lvl9pPr>
              <a:defRPr sz="125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3" y="1435101"/>
            <a:ext cx="3259005" cy="4691063"/>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8661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2"/>
            <a:ext cx="5943600" cy="566738"/>
          </a:xfrm>
        </p:spPr>
        <p:txBody>
          <a:bodyPr anchor="b"/>
          <a:lstStyle>
            <a:lvl1pPr algn="l">
              <a:defRPr sz="1256"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009"/>
            </a:lvl1pPr>
            <a:lvl2pPr marL="287089" indent="0">
              <a:buNone/>
              <a:defRPr sz="1759"/>
            </a:lvl2pPr>
            <a:lvl3pPr marL="574177" indent="0">
              <a:buNone/>
              <a:defRPr sz="1507"/>
            </a:lvl3pPr>
            <a:lvl4pPr marL="861267" indent="0">
              <a:buNone/>
              <a:defRPr sz="1256"/>
            </a:lvl4pPr>
            <a:lvl5pPr marL="1148355" indent="0">
              <a:buNone/>
              <a:defRPr sz="1256"/>
            </a:lvl5pPr>
            <a:lvl6pPr marL="1435444" indent="0">
              <a:buNone/>
              <a:defRPr sz="1256"/>
            </a:lvl6pPr>
            <a:lvl7pPr marL="1722532" indent="0">
              <a:buNone/>
              <a:defRPr sz="1256"/>
            </a:lvl7pPr>
            <a:lvl8pPr marL="2009622" indent="0">
              <a:buNone/>
              <a:defRPr sz="1256"/>
            </a:lvl8pPr>
            <a:lvl9pPr marL="2296711" indent="0">
              <a:buNone/>
              <a:defRPr sz="1256"/>
            </a:lvl9pPr>
          </a:lstStyle>
          <a:p>
            <a:r>
              <a:rPr kumimoji="1" lang="ja-JP" altLang="en-US"/>
              <a:t>図を追加</a:t>
            </a:r>
          </a:p>
        </p:txBody>
      </p:sp>
      <p:sp>
        <p:nvSpPr>
          <p:cNvPr id="4" name="テキスト プレースホルダー 3"/>
          <p:cNvSpPr>
            <a:spLocks noGrp="1"/>
          </p:cNvSpPr>
          <p:nvPr>
            <p:ph type="body" sz="half" idx="2"/>
          </p:nvPr>
        </p:nvSpPr>
        <p:spPr>
          <a:xfrm>
            <a:off x="1941645" y="5367340"/>
            <a:ext cx="5943600" cy="804862"/>
          </a:xfrm>
        </p:spPr>
        <p:txBody>
          <a:bodyPr/>
          <a:lstStyle>
            <a:lvl1pPr marL="0" indent="0">
              <a:buNone/>
              <a:defRPr sz="879"/>
            </a:lvl1pPr>
            <a:lvl2pPr marL="287089" indent="0">
              <a:buNone/>
              <a:defRPr sz="753"/>
            </a:lvl2pPr>
            <a:lvl3pPr marL="574177" indent="0">
              <a:buNone/>
              <a:defRPr sz="628"/>
            </a:lvl3pPr>
            <a:lvl4pPr marL="861267" indent="0">
              <a:buNone/>
              <a:defRPr sz="565"/>
            </a:lvl4pPr>
            <a:lvl5pPr marL="1148355" indent="0">
              <a:buNone/>
              <a:defRPr sz="565"/>
            </a:lvl5pPr>
            <a:lvl6pPr marL="1435444" indent="0">
              <a:buNone/>
              <a:defRPr sz="565"/>
            </a:lvl6pPr>
            <a:lvl7pPr marL="1722532" indent="0">
              <a:buNone/>
              <a:defRPr sz="565"/>
            </a:lvl7pPr>
            <a:lvl8pPr marL="2009622" indent="0">
              <a:buNone/>
              <a:defRPr sz="565"/>
            </a:lvl8pPr>
            <a:lvl9pPr marL="2296711" indent="0">
              <a:buNone/>
              <a:defRPr sz="56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023ADC-43FE-4C69-8EA7-BB1F55296EE2}" type="datetimeFigureOut">
              <a:rPr lang="ja-JP" altLang="en-US" smtClean="0">
                <a:solidFill>
                  <a:prstClr val="black">
                    <a:tint val="75000"/>
                  </a:prstClr>
                </a:solidFill>
              </a:rPr>
              <a:pPr/>
              <a:t>2024/10/25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63BF88D-4622-42CE-AA89-45C9DF2BD91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04234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753">
                <a:solidFill>
                  <a:schemeClr val="tx1">
                    <a:tint val="75000"/>
                  </a:schemeClr>
                </a:solidFill>
              </a:defRPr>
            </a:lvl1pPr>
          </a:lstStyle>
          <a:p>
            <a:pPr defTabSz="581227"/>
            <a:fld id="{B8023ADC-43FE-4C69-8EA7-BB1F55296EE2}" type="datetimeFigureOut">
              <a:rPr lang="ja-JP" altLang="en-US" smtClean="0">
                <a:solidFill>
                  <a:prstClr val="black">
                    <a:tint val="75000"/>
                  </a:prstClr>
                </a:solidFill>
              </a:rPr>
              <a:pPr defTabSz="581227"/>
              <a:t>2024/10/25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753">
                <a:solidFill>
                  <a:schemeClr val="tx1">
                    <a:tint val="75000"/>
                  </a:schemeClr>
                </a:solidFill>
              </a:defRPr>
            </a:lvl1pPr>
          </a:lstStyle>
          <a:p>
            <a:pPr defTabSz="5812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753">
                <a:solidFill>
                  <a:schemeClr val="tx1">
                    <a:tint val="75000"/>
                  </a:schemeClr>
                </a:solidFill>
              </a:defRPr>
            </a:lvl1pPr>
          </a:lstStyle>
          <a:p>
            <a:pPr defTabSz="581227"/>
            <a:fld id="{963BF88D-4622-42CE-AA89-45C9DF2BD912}" type="slidenum">
              <a:rPr lang="ja-JP" altLang="en-US" smtClean="0">
                <a:solidFill>
                  <a:prstClr val="black">
                    <a:tint val="75000"/>
                  </a:prstClr>
                </a:solidFill>
              </a:rPr>
              <a:pPr defTabSz="581227"/>
              <a:t>‹#›</a:t>
            </a:fld>
            <a:endParaRPr lang="ja-JP" altLang="en-US">
              <a:solidFill>
                <a:prstClr val="black">
                  <a:tint val="75000"/>
                </a:prstClr>
              </a:solidFill>
            </a:endParaRPr>
          </a:p>
        </p:txBody>
      </p:sp>
    </p:spTree>
    <p:extLst>
      <p:ext uri="{BB962C8B-B14F-4D97-AF65-F5344CB8AC3E}">
        <p14:creationId xmlns:p14="http://schemas.microsoft.com/office/powerpoint/2010/main" val="34539600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574177" rtl="0" eaLnBrk="1" latinLnBrk="0" hangingPunct="1">
        <a:spcBef>
          <a:spcPct val="0"/>
        </a:spcBef>
        <a:buNone/>
        <a:defRPr kumimoji="1" sz="2763" kern="1200">
          <a:solidFill>
            <a:schemeClr val="tx1"/>
          </a:solidFill>
          <a:latin typeface="+mj-lt"/>
          <a:ea typeface="+mj-ea"/>
          <a:cs typeface="+mj-cs"/>
        </a:defRPr>
      </a:lvl1pPr>
    </p:titleStyle>
    <p:bodyStyle>
      <a:lvl1pPr marL="215316" indent="-215316" algn="l" defTabSz="574177" rtl="0" eaLnBrk="1" latinLnBrk="0" hangingPunct="1">
        <a:spcBef>
          <a:spcPct val="20000"/>
        </a:spcBef>
        <a:buFont typeface="Arial" pitchFamily="34" charset="0"/>
        <a:buChar char="•"/>
        <a:defRPr kumimoji="1" sz="2009" kern="1200">
          <a:solidFill>
            <a:schemeClr val="tx1"/>
          </a:solidFill>
          <a:latin typeface="+mn-lt"/>
          <a:ea typeface="+mn-ea"/>
          <a:cs typeface="+mn-cs"/>
        </a:defRPr>
      </a:lvl1pPr>
      <a:lvl2pPr marL="466519" indent="-179429" algn="l" defTabSz="574177" rtl="0" eaLnBrk="1" latinLnBrk="0" hangingPunct="1">
        <a:spcBef>
          <a:spcPct val="20000"/>
        </a:spcBef>
        <a:buFont typeface="Arial" pitchFamily="34" charset="0"/>
        <a:buChar char="–"/>
        <a:defRPr kumimoji="1" sz="1759" kern="1200">
          <a:solidFill>
            <a:schemeClr val="tx1"/>
          </a:solidFill>
          <a:latin typeface="+mn-lt"/>
          <a:ea typeface="+mn-ea"/>
          <a:cs typeface="+mn-cs"/>
        </a:defRPr>
      </a:lvl2pPr>
      <a:lvl3pPr marL="717722" indent="-143544" algn="l" defTabSz="574177" rtl="0" eaLnBrk="1" latinLnBrk="0" hangingPunct="1">
        <a:spcBef>
          <a:spcPct val="20000"/>
        </a:spcBef>
        <a:buFont typeface="Arial" pitchFamily="34" charset="0"/>
        <a:buChar char="•"/>
        <a:defRPr kumimoji="1" sz="1507" kern="1200">
          <a:solidFill>
            <a:schemeClr val="tx1"/>
          </a:solidFill>
          <a:latin typeface="+mn-lt"/>
          <a:ea typeface="+mn-ea"/>
          <a:cs typeface="+mn-cs"/>
        </a:defRPr>
      </a:lvl3pPr>
      <a:lvl4pPr marL="100481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4pPr>
      <a:lvl5pPr marL="129190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5pPr>
      <a:lvl6pPr marL="1578989"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6pPr>
      <a:lvl7pPr marL="1866077"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7pPr>
      <a:lvl8pPr marL="2153166"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8pPr>
      <a:lvl9pPr marL="2440255"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9pPr>
    </p:bodyStyle>
    <p:otherStyle>
      <a:defPPr>
        <a:defRPr lang="ja-JP"/>
      </a:defPPr>
      <a:lvl1pPr marL="0" algn="l" defTabSz="574177" rtl="0" eaLnBrk="1" latinLnBrk="0" hangingPunct="1">
        <a:defRPr kumimoji="1" sz="1131" kern="1200">
          <a:solidFill>
            <a:schemeClr val="tx1"/>
          </a:solidFill>
          <a:latin typeface="+mn-lt"/>
          <a:ea typeface="+mn-ea"/>
          <a:cs typeface="+mn-cs"/>
        </a:defRPr>
      </a:lvl1pPr>
      <a:lvl2pPr marL="287089" algn="l" defTabSz="574177" rtl="0" eaLnBrk="1" latinLnBrk="0" hangingPunct="1">
        <a:defRPr kumimoji="1" sz="1131" kern="1200">
          <a:solidFill>
            <a:schemeClr val="tx1"/>
          </a:solidFill>
          <a:latin typeface="+mn-lt"/>
          <a:ea typeface="+mn-ea"/>
          <a:cs typeface="+mn-cs"/>
        </a:defRPr>
      </a:lvl2pPr>
      <a:lvl3pPr marL="574177" algn="l" defTabSz="574177" rtl="0" eaLnBrk="1" latinLnBrk="0" hangingPunct="1">
        <a:defRPr kumimoji="1" sz="1131" kern="1200">
          <a:solidFill>
            <a:schemeClr val="tx1"/>
          </a:solidFill>
          <a:latin typeface="+mn-lt"/>
          <a:ea typeface="+mn-ea"/>
          <a:cs typeface="+mn-cs"/>
        </a:defRPr>
      </a:lvl3pPr>
      <a:lvl4pPr marL="861267" algn="l" defTabSz="574177" rtl="0" eaLnBrk="1" latinLnBrk="0" hangingPunct="1">
        <a:defRPr kumimoji="1" sz="1131" kern="1200">
          <a:solidFill>
            <a:schemeClr val="tx1"/>
          </a:solidFill>
          <a:latin typeface="+mn-lt"/>
          <a:ea typeface="+mn-ea"/>
          <a:cs typeface="+mn-cs"/>
        </a:defRPr>
      </a:lvl4pPr>
      <a:lvl5pPr marL="1148355" algn="l" defTabSz="574177" rtl="0" eaLnBrk="1" latinLnBrk="0" hangingPunct="1">
        <a:defRPr kumimoji="1" sz="1131" kern="1200">
          <a:solidFill>
            <a:schemeClr val="tx1"/>
          </a:solidFill>
          <a:latin typeface="+mn-lt"/>
          <a:ea typeface="+mn-ea"/>
          <a:cs typeface="+mn-cs"/>
        </a:defRPr>
      </a:lvl5pPr>
      <a:lvl6pPr marL="1435444" algn="l" defTabSz="574177" rtl="0" eaLnBrk="1" latinLnBrk="0" hangingPunct="1">
        <a:defRPr kumimoji="1" sz="1131" kern="1200">
          <a:solidFill>
            <a:schemeClr val="tx1"/>
          </a:solidFill>
          <a:latin typeface="+mn-lt"/>
          <a:ea typeface="+mn-ea"/>
          <a:cs typeface="+mn-cs"/>
        </a:defRPr>
      </a:lvl6pPr>
      <a:lvl7pPr marL="1722532" algn="l" defTabSz="574177" rtl="0" eaLnBrk="1" latinLnBrk="0" hangingPunct="1">
        <a:defRPr kumimoji="1" sz="1131" kern="1200">
          <a:solidFill>
            <a:schemeClr val="tx1"/>
          </a:solidFill>
          <a:latin typeface="+mn-lt"/>
          <a:ea typeface="+mn-ea"/>
          <a:cs typeface="+mn-cs"/>
        </a:defRPr>
      </a:lvl7pPr>
      <a:lvl8pPr marL="2009622" algn="l" defTabSz="574177" rtl="0" eaLnBrk="1" latinLnBrk="0" hangingPunct="1">
        <a:defRPr kumimoji="1" sz="1131" kern="1200">
          <a:solidFill>
            <a:schemeClr val="tx1"/>
          </a:solidFill>
          <a:latin typeface="+mn-lt"/>
          <a:ea typeface="+mn-ea"/>
          <a:cs typeface="+mn-cs"/>
        </a:defRPr>
      </a:lvl8pPr>
      <a:lvl9pPr marL="2296711" algn="l" defTabSz="574177" rtl="0" eaLnBrk="1" latinLnBrk="0" hangingPunct="1">
        <a:defRPr kumimoji="1" sz="11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9"/>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753">
                <a:solidFill>
                  <a:schemeClr val="tx1">
                    <a:tint val="75000"/>
                  </a:schemeClr>
                </a:solidFill>
              </a:defRPr>
            </a:lvl1pPr>
          </a:lstStyle>
          <a:p>
            <a:pPr defTabSz="581227"/>
            <a:fld id="{B8023ADC-43FE-4C69-8EA7-BB1F55296EE2}" type="datetimeFigureOut">
              <a:rPr lang="ja-JP" altLang="en-US" smtClean="0">
                <a:solidFill>
                  <a:prstClr val="black">
                    <a:tint val="75000"/>
                  </a:prstClr>
                </a:solidFill>
              </a:rPr>
              <a:pPr defTabSz="581227"/>
              <a:t>2024/10/25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753">
                <a:solidFill>
                  <a:schemeClr val="tx1">
                    <a:tint val="75000"/>
                  </a:schemeClr>
                </a:solidFill>
              </a:defRPr>
            </a:lvl1pPr>
          </a:lstStyle>
          <a:p>
            <a:pPr defTabSz="581227"/>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753">
                <a:solidFill>
                  <a:schemeClr val="tx1">
                    <a:tint val="75000"/>
                  </a:schemeClr>
                </a:solidFill>
              </a:defRPr>
            </a:lvl1pPr>
          </a:lstStyle>
          <a:p>
            <a:pPr defTabSz="581227"/>
            <a:fld id="{963BF88D-4622-42CE-AA89-45C9DF2BD912}" type="slidenum">
              <a:rPr lang="ja-JP" altLang="en-US" smtClean="0">
                <a:solidFill>
                  <a:prstClr val="black">
                    <a:tint val="75000"/>
                  </a:prstClr>
                </a:solidFill>
              </a:rPr>
              <a:pPr defTabSz="581227"/>
              <a:t>‹#›</a:t>
            </a:fld>
            <a:endParaRPr lang="ja-JP" altLang="en-US">
              <a:solidFill>
                <a:prstClr val="black">
                  <a:tint val="75000"/>
                </a:prstClr>
              </a:solidFill>
            </a:endParaRPr>
          </a:p>
        </p:txBody>
      </p:sp>
    </p:spTree>
    <p:extLst>
      <p:ext uri="{BB962C8B-B14F-4D97-AF65-F5344CB8AC3E}">
        <p14:creationId xmlns:p14="http://schemas.microsoft.com/office/powerpoint/2010/main" val="33446643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574177" rtl="0" eaLnBrk="1" latinLnBrk="0" hangingPunct="1">
        <a:spcBef>
          <a:spcPct val="0"/>
        </a:spcBef>
        <a:buNone/>
        <a:defRPr kumimoji="1" sz="2763" kern="1200">
          <a:solidFill>
            <a:schemeClr val="tx1"/>
          </a:solidFill>
          <a:latin typeface="+mj-lt"/>
          <a:ea typeface="+mj-ea"/>
          <a:cs typeface="+mj-cs"/>
        </a:defRPr>
      </a:lvl1pPr>
    </p:titleStyle>
    <p:bodyStyle>
      <a:lvl1pPr marL="215316" indent="-215316" algn="l" defTabSz="574177" rtl="0" eaLnBrk="1" latinLnBrk="0" hangingPunct="1">
        <a:spcBef>
          <a:spcPct val="20000"/>
        </a:spcBef>
        <a:buFont typeface="Arial" pitchFamily="34" charset="0"/>
        <a:buChar char="•"/>
        <a:defRPr kumimoji="1" sz="2009" kern="1200">
          <a:solidFill>
            <a:schemeClr val="tx1"/>
          </a:solidFill>
          <a:latin typeface="+mn-lt"/>
          <a:ea typeface="+mn-ea"/>
          <a:cs typeface="+mn-cs"/>
        </a:defRPr>
      </a:lvl1pPr>
      <a:lvl2pPr marL="466519" indent="-179429" algn="l" defTabSz="574177" rtl="0" eaLnBrk="1" latinLnBrk="0" hangingPunct="1">
        <a:spcBef>
          <a:spcPct val="20000"/>
        </a:spcBef>
        <a:buFont typeface="Arial" pitchFamily="34" charset="0"/>
        <a:buChar char="–"/>
        <a:defRPr kumimoji="1" sz="1759" kern="1200">
          <a:solidFill>
            <a:schemeClr val="tx1"/>
          </a:solidFill>
          <a:latin typeface="+mn-lt"/>
          <a:ea typeface="+mn-ea"/>
          <a:cs typeface="+mn-cs"/>
        </a:defRPr>
      </a:lvl2pPr>
      <a:lvl3pPr marL="717722" indent="-143544" algn="l" defTabSz="574177" rtl="0" eaLnBrk="1" latinLnBrk="0" hangingPunct="1">
        <a:spcBef>
          <a:spcPct val="20000"/>
        </a:spcBef>
        <a:buFont typeface="Arial" pitchFamily="34" charset="0"/>
        <a:buChar char="•"/>
        <a:defRPr kumimoji="1" sz="1507" kern="1200">
          <a:solidFill>
            <a:schemeClr val="tx1"/>
          </a:solidFill>
          <a:latin typeface="+mn-lt"/>
          <a:ea typeface="+mn-ea"/>
          <a:cs typeface="+mn-cs"/>
        </a:defRPr>
      </a:lvl3pPr>
      <a:lvl4pPr marL="100481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4pPr>
      <a:lvl5pPr marL="1291900"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5pPr>
      <a:lvl6pPr marL="1578989"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6pPr>
      <a:lvl7pPr marL="1866077"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7pPr>
      <a:lvl8pPr marL="2153166"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8pPr>
      <a:lvl9pPr marL="2440255" indent="-143544" algn="l" defTabSz="574177" rtl="0" eaLnBrk="1" latinLnBrk="0" hangingPunct="1">
        <a:spcBef>
          <a:spcPct val="20000"/>
        </a:spcBef>
        <a:buFont typeface="Arial" pitchFamily="34" charset="0"/>
        <a:buChar char="•"/>
        <a:defRPr kumimoji="1" sz="1256" kern="1200">
          <a:solidFill>
            <a:schemeClr val="tx1"/>
          </a:solidFill>
          <a:latin typeface="+mn-lt"/>
          <a:ea typeface="+mn-ea"/>
          <a:cs typeface="+mn-cs"/>
        </a:defRPr>
      </a:lvl9pPr>
    </p:bodyStyle>
    <p:otherStyle>
      <a:defPPr>
        <a:defRPr lang="ja-JP"/>
      </a:defPPr>
      <a:lvl1pPr marL="0" algn="l" defTabSz="574177" rtl="0" eaLnBrk="1" latinLnBrk="0" hangingPunct="1">
        <a:defRPr kumimoji="1" sz="1131" kern="1200">
          <a:solidFill>
            <a:schemeClr val="tx1"/>
          </a:solidFill>
          <a:latin typeface="+mn-lt"/>
          <a:ea typeface="+mn-ea"/>
          <a:cs typeface="+mn-cs"/>
        </a:defRPr>
      </a:lvl1pPr>
      <a:lvl2pPr marL="287089" algn="l" defTabSz="574177" rtl="0" eaLnBrk="1" latinLnBrk="0" hangingPunct="1">
        <a:defRPr kumimoji="1" sz="1131" kern="1200">
          <a:solidFill>
            <a:schemeClr val="tx1"/>
          </a:solidFill>
          <a:latin typeface="+mn-lt"/>
          <a:ea typeface="+mn-ea"/>
          <a:cs typeface="+mn-cs"/>
        </a:defRPr>
      </a:lvl2pPr>
      <a:lvl3pPr marL="574177" algn="l" defTabSz="574177" rtl="0" eaLnBrk="1" latinLnBrk="0" hangingPunct="1">
        <a:defRPr kumimoji="1" sz="1131" kern="1200">
          <a:solidFill>
            <a:schemeClr val="tx1"/>
          </a:solidFill>
          <a:latin typeface="+mn-lt"/>
          <a:ea typeface="+mn-ea"/>
          <a:cs typeface="+mn-cs"/>
        </a:defRPr>
      </a:lvl3pPr>
      <a:lvl4pPr marL="861267" algn="l" defTabSz="574177" rtl="0" eaLnBrk="1" latinLnBrk="0" hangingPunct="1">
        <a:defRPr kumimoji="1" sz="1131" kern="1200">
          <a:solidFill>
            <a:schemeClr val="tx1"/>
          </a:solidFill>
          <a:latin typeface="+mn-lt"/>
          <a:ea typeface="+mn-ea"/>
          <a:cs typeface="+mn-cs"/>
        </a:defRPr>
      </a:lvl4pPr>
      <a:lvl5pPr marL="1148355" algn="l" defTabSz="574177" rtl="0" eaLnBrk="1" latinLnBrk="0" hangingPunct="1">
        <a:defRPr kumimoji="1" sz="1131" kern="1200">
          <a:solidFill>
            <a:schemeClr val="tx1"/>
          </a:solidFill>
          <a:latin typeface="+mn-lt"/>
          <a:ea typeface="+mn-ea"/>
          <a:cs typeface="+mn-cs"/>
        </a:defRPr>
      </a:lvl5pPr>
      <a:lvl6pPr marL="1435444" algn="l" defTabSz="574177" rtl="0" eaLnBrk="1" latinLnBrk="0" hangingPunct="1">
        <a:defRPr kumimoji="1" sz="1131" kern="1200">
          <a:solidFill>
            <a:schemeClr val="tx1"/>
          </a:solidFill>
          <a:latin typeface="+mn-lt"/>
          <a:ea typeface="+mn-ea"/>
          <a:cs typeface="+mn-cs"/>
        </a:defRPr>
      </a:lvl6pPr>
      <a:lvl7pPr marL="1722532" algn="l" defTabSz="574177" rtl="0" eaLnBrk="1" latinLnBrk="0" hangingPunct="1">
        <a:defRPr kumimoji="1" sz="1131" kern="1200">
          <a:solidFill>
            <a:schemeClr val="tx1"/>
          </a:solidFill>
          <a:latin typeface="+mn-lt"/>
          <a:ea typeface="+mn-ea"/>
          <a:cs typeface="+mn-cs"/>
        </a:defRPr>
      </a:lvl7pPr>
      <a:lvl8pPr marL="2009622" algn="l" defTabSz="574177" rtl="0" eaLnBrk="1" latinLnBrk="0" hangingPunct="1">
        <a:defRPr kumimoji="1" sz="1131" kern="1200">
          <a:solidFill>
            <a:schemeClr val="tx1"/>
          </a:solidFill>
          <a:latin typeface="+mn-lt"/>
          <a:ea typeface="+mn-ea"/>
          <a:cs typeface="+mn-cs"/>
        </a:defRPr>
      </a:lvl8pPr>
      <a:lvl9pPr marL="2296711" algn="l" defTabSz="574177" rtl="0" eaLnBrk="1" latinLnBrk="0" hangingPunct="1">
        <a:defRPr kumimoji="1" sz="11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jpe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18" Type="http://schemas.openxmlformats.org/officeDocument/2006/relationships/image" Target="../media/image28.jpeg"/><Relationship Id="rId26" Type="http://schemas.openxmlformats.org/officeDocument/2006/relationships/image" Target="../media/image36.png"/><Relationship Id="rId3" Type="http://schemas.openxmlformats.org/officeDocument/2006/relationships/image" Target="../media/image13.png"/><Relationship Id="rId21" Type="http://schemas.openxmlformats.org/officeDocument/2006/relationships/image" Target="../media/image31.png"/><Relationship Id="rId7" Type="http://schemas.openxmlformats.org/officeDocument/2006/relationships/image" Target="../media/image17.jpeg"/><Relationship Id="rId12" Type="http://schemas.openxmlformats.org/officeDocument/2006/relationships/image" Target="../media/image22.png"/><Relationship Id="rId17" Type="http://schemas.openxmlformats.org/officeDocument/2006/relationships/image" Target="../media/image27.png"/><Relationship Id="rId25" Type="http://schemas.openxmlformats.org/officeDocument/2006/relationships/image" Target="../media/image35.png"/><Relationship Id="rId2" Type="http://schemas.openxmlformats.org/officeDocument/2006/relationships/image" Target="../media/image12.jpeg"/><Relationship Id="rId16" Type="http://schemas.openxmlformats.org/officeDocument/2006/relationships/image" Target="../media/image26.png"/><Relationship Id="rId20" Type="http://schemas.openxmlformats.org/officeDocument/2006/relationships/image" Target="../media/image30.png"/><Relationship Id="rId29" Type="http://schemas.openxmlformats.org/officeDocument/2006/relationships/image" Target="../media/image39.png"/><Relationship Id="rId1" Type="http://schemas.openxmlformats.org/officeDocument/2006/relationships/slideLayout" Target="../slideLayouts/slideLayout13.xml"/><Relationship Id="rId6" Type="http://schemas.openxmlformats.org/officeDocument/2006/relationships/image" Target="../media/image16.jpeg"/><Relationship Id="rId11" Type="http://schemas.openxmlformats.org/officeDocument/2006/relationships/image" Target="../media/image21.png"/><Relationship Id="rId24" Type="http://schemas.openxmlformats.org/officeDocument/2006/relationships/image" Target="../media/image34.png"/><Relationship Id="rId5" Type="http://schemas.openxmlformats.org/officeDocument/2006/relationships/image" Target="../media/image15.png"/><Relationship Id="rId15" Type="http://schemas.openxmlformats.org/officeDocument/2006/relationships/image" Target="../media/image25.png"/><Relationship Id="rId23" Type="http://schemas.openxmlformats.org/officeDocument/2006/relationships/image" Target="../media/image33.png"/><Relationship Id="rId28" Type="http://schemas.openxmlformats.org/officeDocument/2006/relationships/image" Target="../media/image38.png"/><Relationship Id="rId10" Type="http://schemas.openxmlformats.org/officeDocument/2006/relationships/image" Target="../media/image20.png"/><Relationship Id="rId19" Type="http://schemas.openxmlformats.org/officeDocument/2006/relationships/image" Target="../media/image29.png"/><Relationship Id="rId31" Type="http://schemas.openxmlformats.org/officeDocument/2006/relationships/image" Target="../media/image41.png"/><Relationship Id="rId4" Type="http://schemas.openxmlformats.org/officeDocument/2006/relationships/image" Target="../media/image14.png"/><Relationship Id="rId9" Type="http://schemas.openxmlformats.org/officeDocument/2006/relationships/image" Target="../media/image19.png"/><Relationship Id="rId14" Type="http://schemas.openxmlformats.org/officeDocument/2006/relationships/image" Target="../media/image24.jpeg"/><Relationship Id="rId22" Type="http://schemas.openxmlformats.org/officeDocument/2006/relationships/image" Target="../media/image32.png"/><Relationship Id="rId27" Type="http://schemas.openxmlformats.org/officeDocument/2006/relationships/image" Target="../media/image37.png"/><Relationship Id="rId30" Type="http://schemas.openxmlformats.org/officeDocument/2006/relationships/image" Target="../media/image4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p:cNvGrpSpPr/>
          <p:nvPr/>
        </p:nvGrpSpPr>
        <p:grpSpPr>
          <a:xfrm>
            <a:off x="7067225" y="1488326"/>
            <a:ext cx="2500985" cy="502722"/>
            <a:chOff x="7349384" y="1523487"/>
            <a:chExt cx="2336167" cy="502722"/>
          </a:xfrm>
        </p:grpSpPr>
        <p:pic>
          <p:nvPicPr>
            <p:cNvPr id="3" name="図 2"/>
            <p:cNvPicPr>
              <a:picLocks noChangeAspect="1"/>
            </p:cNvPicPr>
            <p:nvPr/>
          </p:nvPicPr>
          <p:blipFill rotWithShape="1">
            <a:blip r:embed="rId3" cstate="print">
              <a:extLst>
                <a:ext uri="{28A0092B-C50C-407E-A947-70E740481C1C}">
                  <a14:useLocalDpi xmlns:a14="http://schemas.microsoft.com/office/drawing/2010/main" val="0"/>
                </a:ext>
              </a:extLst>
            </a:blip>
            <a:srcRect t="13554" b="13584"/>
            <a:stretch/>
          </p:blipFill>
          <p:spPr>
            <a:xfrm>
              <a:off x="7349384" y="1523487"/>
              <a:ext cx="1754398" cy="502722"/>
            </a:xfrm>
            <a:prstGeom prst="rect">
              <a:avLst/>
            </a:prstGeom>
          </p:spPr>
        </p:pic>
        <p:sp>
          <p:nvSpPr>
            <p:cNvPr id="9" name="テキスト ボックス 8"/>
            <p:cNvSpPr txBox="1"/>
            <p:nvPr/>
          </p:nvSpPr>
          <p:spPr>
            <a:xfrm>
              <a:off x="8897532" y="1676976"/>
              <a:ext cx="788019" cy="338554"/>
            </a:xfrm>
            <a:prstGeom prst="rect">
              <a:avLst/>
            </a:prstGeom>
            <a:noFill/>
          </p:spPr>
          <p:txBody>
            <a:bodyPr wrap="square" rtlCol="0">
              <a:spAutoFit/>
            </a:bodyPr>
            <a:lstStyle/>
            <a:p>
              <a:r>
                <a:rPr lang="ja-JP" altLang="en-US" sz="1600" dirty="0">
                  <a:latin typeface="AR P丸ゴシック体E" panose="020F0900000000000000" pitchFamily="50" charset="-128"/>
                  <a:ea typeface="AR P丸ゴシック体E" panose="020F0900000000000000" pitchFamily="50" charset="-128"/>
                </a:rPr>
                <a:t>アプリ</a:t>
              </a:r>
              <a:endParaRPr kumimoji="1" lang="ja-JP" altLang="en-US" dirty="0"/>
            </a:p>
          </p:txBody>
        </p:sp>
      </p:grpSp>
      <p:cxnSp>
        <p:nvCxnSpPr>
          <p:cNvPr id="84" name="直線矢印コネクタ 83"/>
          <p:cNvCxnSpPr>
            <a:stCxn id="57" idx="2"/>
            <a:endCxn id="70" idx="0"/>
          </p:cNvCxnSpPr>
          <p:nvPr/>
        </p:nvCxnSpPr>
        <p:spPr>
          <a:xfrm flipH="1">
            <a:off x="623420" y="1049529"/>
            <a:ext cx="6809" cy="3516606"/>
          </a:xfrm>
          <a:prstGeom prst="straightConnector1">
            <a:avLst/>
          </a:prstGeom>
          <a:ln w="38100">
            <a:solidFill>
              <a:schemeClr val="accent5">
                <a:lumMod val="60000"/>
                <a:lumOff val="40000"/>
              </a:schemeClr>
            </a:solidFill>
            <a:tailEnd type="triangle"/>
          </a:ln>
        </p:spPr>
        <p:style>
          <a:lnRef idx="1">
            <a:schemeClr val="accent5"/>
          </a:lnRef>
          <a:fillRef idx="0">
            <a:schemeClr val="accent5"/>
          </a:fillRef>
          <a:effectRef idx="0">
            <a:schemeClr val="accent5"/>
          </a:effectRef>
          <a:fontRef idx="minor">
            <a:schemeClr val="tx1"/>
          </a:fontRef>
        </p:style>
      </p:cxnSp>
      <p:sp>
        <p:nvSpPr>
          <p:cNvPr id="34" name="正方形/長方形 33"/>
          <p:cNvSpPr/>
          <p:nvPr/>
        </p:nvSpPr>
        <p:spPr>
          <a:xfrm>
            <a:off x="6684460" y="2501268"/>
            <a:ext cx="3221540" cy="3516606"/>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37" name="図 36"/>
          <p:cNvPicPr>
            <a:picLocks noChangeAspect="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13554" b="13584"/>
          <a:stretch/>
        </p:blipFill>
        <p:spPr>
          <a:xfrm>
            <a:off x="1769087" y="933965"/>
            <a:ext cx="876710" cy="251221"/>
          </a:xfrm>
          <a:prstGeom prst="rect">
            <a:avLst/>
          </a:prstGeom>
        </p:spPr>
      </p:pic>
      <p:sp>
        <p:nvSpPr>
          <p:cNvPr id="12" name="テキスト ボックス 19"/>
          <p:cNvSpPr txBox="1"/>
          <p:nvPr/>
        </p:nvSpPr>
        <p:spPr>
          <a:xfrm>
            <a:off x="6823702" y="6096236"/>
            <a:ext cx="2947487" cy="544263"/>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3304" tIns="31652" rIns="63304" bIns="31652" numCol="1" spcCol="0" rtlCol="0" fromWordArt="0" anchor="t" anchorCtr="0" forceAA="0" compatLnSpc="1">
            <a:prstTxWarp prst="textNoShape">
              <a:avLst/>
            </a:prstTxWarp>
            <a:noAutofit/>
          </a:bodyPr>
          <a:lstStyle/>
          <a:p>
            <a:pPr algn="ctr" defTabSz="581227">
              <a:lnSpc>
                <a:spcPts val="1260"/>
              </a:lnSpc>
            </a:pPr>
            <a:r>
              <a:rPr lang="ja-JP" altLang="en-US" sz="105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青洲リンク事務局</a:t>
            </a:r>
          </a:p>
          <a:p>
            <a:pPr algn="ctr" defTabSz="581227">
              <a:lnSpc>
                <a:spcPts val="1260"/>
              </a:lnSpc>
            </a:pPr>
            <a:r>
              <a:rPr lang="ja-JP" altLang="en-US" sz="7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和歌山県立医科大学附属病院　医療情報部内</a:t>
            </a:r>
            <a:br>
              <a:rPr lang="en-US" sz="7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br>
            <a:r>
              <a:rPr 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TEL/FAX</a:t>
            </a:r>
            <a:r>
              <a:rPr lang="ja-JP" alt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　</a:t>
            </a:r>
            <a:r>
              <a:rPr 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rPr>
              <a:t>073-441-0858</a:t>
            </a:r>
            <a:endParaRPr lang="ja-JP" altLang="en-US" sz="900" b="1" kern="100" dirty="0">
              <a:solidFill>
                <a:prstClr val="black"/>
              </a:solidFill>
              <a:latin typeface="AR P丸ゴシック体E" panose="020F0900000000000000" pitchFamily="50" charset="-128"/>
              <a:ea typeface="AR P丸ゴシック体E" panose="020F0900000000000000" pitchFamily="50" charset="-128"/>
              <a:cs typeface="Times New Roman" panose="02020603050405020304" pitchFamily="18" charset="0"/>
            </a:endParaRPr>
          </a:p>
        </p:txBody>
      </p:sp>
      <p:sp>
        <p:nvSpPr>
          <p:cNvPr id="4" name="テキスト ボックス 4"/>
          <p:cNvSpPr txBox="1"/>
          <p:nvPr/>
        </p:nvSpPr>
        <p:spPr>
          <a:xfrm>
            <a:off x="7263470" y="1117538"/>
            <a:ext cx="2409096" cy="430887"/>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rgbClr val="FDEB03"/>
                </a:solidFill>
                <a:latin typeface="AR P丸ゴシック体E" panose="020F0900000000000000" pitchFamily="50" charset="-128"/>
                <a:ea typeface="AR P丸ゴシック体E" panose="020F0900000000000000" pitchFamily="50" charset="-128"/>
                <a:cs typeface="メイリオ" pitchFamily="50" charset="-128"/>
              </a:rPr>
              <a:t>　</a:t>
            </a:r>
            <a:r>
              <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PHR</a:t>
            </a:r>
            <a:r>
              <a:rPr lang="ja-JP" altLang="en-US"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機能</a:t>
            </a:r>
            <a:endParaRPr lang="en-US" altLang="ja-JP" sz="2800"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grpSp>
        <p:nvGrpSpPr>
          <p:cNvPr id="5" name="グループ化 4"/>
          <p:cNvGrpSpPr/>
          <p:nvPr/>
        </p:nvGrpSpPr>
        <p:grpSpPr>
          <a:xfrm>
            <a:off x="6934192" y="539686"/>
            <a:ext cx="2622882" cy="538620"/>
            <a:chOff x="2301651" y="2423635"/>
            <a:chExt cx="10115657" cy="1336480"/>
          </a:xfrm>
        </p:grpSpPr>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01651" y="2423642"/>
              <a:ext cx="3058294" cy="1336473"/>
            </a:xfrm>
            <a:prstGeom prst="rect">
              <a:avLst/>
            </a:prstGeom>
          </p:spPr>
        </p:pic>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359945" y="2423635"/>
              <a:ext cx="7057363" cy="1336476"/>
            </a:xfrm>
            <a:prstGeom prst="rect">
              <a:avLst/>
            </a:prstGeom>
          </p:spPr>
        </p:pic>
      </p:grpSp>
      <p:sp>
        <p:nvSpPr>
          <p:cNvPr id="8" name="テキスト ボックス 4"/>
          <p:cNvSpPr txBox="1"/>
          <p:nvPr/>
        </p:nvSpPr>
        <p:spPr>
          <a:xfrm>
            <a:off x="7323875" y="1953113"/>
            <a:ext cx="2001659" cy="383503"/>
          </a:xfrm>
          <a:prstGeom prst="rect">
            <a:avLst/>
          </a:prstGeom>
          <a:noFill/>
        </p:spPr>
        <p:txBody>
          <a:bodyPr wrap="square" lIns="0" tIns="0" rIns="0" bIns="0"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92"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rPr>
              <a:t>のご案内</a:t>
            </a:r>
            <a:endParaRPr lang="en-US" altLang="ja-JP" sz="4154" dirty="0">
              <a:solidFill>
                <a:schemeClr val="accent5">
                  <a:lumMod val="75000"/>
                </a:schemeClr>
              </a:solidFill>
              <a:latin typeface="AR P丸ゴシック体E" panose="020F0900000000000000" pitchFamily="50" charset="-128"/>
              <a:ea typeface="AR P丸ゴシック体E" panose="020F0900000000000000" pitchFamily="50" charset="-128"/>
              <a:cs typeface="メイリオ" pitchFamily="50" charset="-128"/>
            </a:endParaRPr>
          </a:p>
        </p:txBody>
      </p:sp>
      <p:sp>
        <p:nvSpPr>
          <p:cNvPr id="14" name="テキスト ボックス 19"/>
          <p:cNvSpPr txBox="1"/>
          <p:nvPr/>
        </p:nvSpPr>
        <p:spPr>
          <a:xfrm>
            <a:off x="3770562" y="663632"/>
            <a:ext cx="2419674" cy="1463467"/>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t" anchorCtr="0" forceAA="0" compatLnSpc="1">
            <a:prstTxWarp prst="textNoShape">
              <a:avLst/>
            </a:prstTxWarp>
            <a:noAutofit/>
          </a:bodyPr>
          <a:lstStyle/>
          <a:p>
            <a:pPr algn="ctr">
              <a:lnSpc>
                <a:spcPct val="125000"/>
              </a:lnSpc>
            </a:pPr>
            <a:r>
              <a:rPr lang="ja-JP" altLang="en-US" sz="2400" b="1" kern="100" dirty="0">
                <a:solidFill>
                  <a:srgbClr val="FF0000"/>
                </a:solidFill>
                <a:latin typeface="AR P丸ゴシック体E" panose="020F0900000000000000" pitchFamily="50" charset="-128"/>
                <a:ea typeface="AR P丸ゴシック体E" panose="020F0900000000000000" pitchFamily="50" charset="-128"/>
                <a:cs typeface="Times New Roman" panose="02020603050405020304" pitchFamily="18" charset="0"/>
              </a:rPr>
              <a:t>医療機関名</a:t>
            </a:r>
          </a:p>
        </p:txBody>
      </p:sp>
      <p:sp>
        <p:nvSpPr>
          <p:cNvPr id="45" name="角丸四角形 44"/>
          <p:cNvSpPr/>
          <p:nvPr/>
        </p:nvSpPr>
        <p:spPr>
          <a:xfrm>
            <a:off x="77877" y="49997"/>
            <a:ext cx="3051904" cy="348010"/>
          </a:xfrm>
          <a:prstGeom prst="roundRect">
            <a:avLst/>
          </a:prstGeom>
          <a:solidFill>
            <a:schemeClr val="accent5">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AR P丸ゴシック体E" panose="020F0900000000000000" pitchFamily="50" charset="-128"/>
                <a:ea typeface="AR P丸ゴシック体E" panose="020F0900000000000000" pitchFamily="50" charset="-128"/>
              </a:rPr>
              <a:t>手続きの流れ</a:t>
            </a:r>
            <a:endParaRPr lang="en-US" altLang="ja-JP" sz="1000" b="1" dirty="0">
              <a:solidFill>
                <a:schemeClr val="bg1"/>
              </a:solidFill>
              <a:latin typeface="AR P丸ゴシック体E" panose="020F0900000000000000" pitchFamily="50" charset="-128"/>
              <a:ea typeface="AR P丸ゴシック体E" panose="020F0900000000000000" pitchFamily="50" charset="-128"/>
            </a:endParaRPr>
          </a:p>
        </p:txBody>
      </p:sp>
      <p:pic>
        <p:nvPicPr>
          <p:cNvPr id="13" name="図 12"/>
          <p:cNvPicPr>
            <a:picLocks noChangeAspect="1"/>
          </p:cNvPicPr>
          <p:nvPr/>
        </p:nvPicPr>
        <p:blipFill rotWithShape="1">
          <a:blip r:embed="rId7" cstate="print">
            <a:extLst>
              <a:ext uri="{28A0092B-C50C-407E-A947-70E740481C1C}">
                <a14:useLocalDpi xmlns:a14="http://schemas.microsoft.com/office/drawing/2010/main" val="0"/>
              </a:ext>
            </a:extLst>
          </a:blip>
          <a:srcRect l="1685"/>
          <a:stretch/>
        </p:blipFill>
        <p:spPr>
          <a:xfrm>
            <a:off x="6688985" y="3285904"/>
            <a:ext cx="3216423" cy="1784520"/>
          </a:xfrm>
          <a:prstGeom prst="rect">
            <a:avLst/>
          </a:prstGeom>
        </p:spPr>
      </p:pic>
      <p:pic>
        <p:nvPicPr>
          <p:cNvPr id="29" name="図 2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9069" y="1039585"/>
            <a:ext cx="546602" cy="546602"/>
          </a:xfrm>
          <a:prstGeom prst="rect">
            <a:avLst/>
          </a:prstGeom>
          <a:ln>
            <a:solidFill>
              <a:schemeClr val="bg1">
                <a:lumMod val="50000"/>
              </a:schemeClr>
            </a:solidFill>
          </a:ln>
        </p:spPr>
      </p:pic>
      <p:sp>
        <p:nvSpPr>
          <p:cNvPr id="41" name="角丸四角形 40"/>
          <p:cNvSpPr/>
          <p:nvPr/>
        </p:nvSpPr>
        <p:spPr>
          <a:xfrm>
            <a:off x="3427048" y="49997"/>
            <a:ext cx="3051904" cy="348010"/>
          </a:xfrm>
          <a:prstGeom prst="roundRect">
            <a:avLst/>
          </a:prstGeom>
          <a:solidFill>
            <a:schemeClr val="accent5">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AR P丸ゴシック体E" panose="020F0900000000000000" pitchFamily="50" charset="-128"/>
                <a:ea typeface="AR P丸ゴシック体E" panose="020F0900000000000000" pitchFamily="50" charset="-128"/>
              </a:rPr>
              <a:t>手続き場所</a:t>
            </a:r>
            <a:endParaRPr lang="en-US" altLang="ja-JP" sz="1000" b="1" dirty="0">
              <a:solidFill>
                <a:schemeClr val="bg1"/>
              </a:solidFill>
              <a:latin typeface="AR P丸ゴシック体E" panose="020F0900000000000000" pitchFamily="50" charset="-128"/>
              <a:ea typeface="AR P丸ゴシック体E" panose="020F0900000000000000" pitchFamily="50" charset="-128"/>
            </a:endParaRPr>
          </a:p>
        </p:txBody>
      </p:sp>
      <p:sp>
        <p:nvSpPr>
          <p:cNvPr id="42" name="テキスト ボックス 41"/>
          <p:cNvSpPr txBox="1"/>
          <p:nvPr/>
        </p:nvSpPr>
        <p:spPr>
          <a:xfrm>
            <a:off x="3641780" y="2573164"/>
            <a:ext cx="2695466" cy="938462"/>
          </a:xfrm>
          <a:prstGeom prst="rect">
            <a:avLst/>
          </a:prstGeom>
          <a:noFill/>
        </p:spPr>
        <p:txBody>
          <a:bodyPr wrap="square" rtlCol="0">
            <a:spAutoFit/>
          </a:bodyPr>
          <a:lstStyle/>
          <a:p>
            <a:pPr>
              <a:lnSpc>
                <a:spcPts val="1500"/>
              </a:lnSpc>
            </a:pPr>
            <a:r>
              <a:rPr lang="ja-JP" altLang="en-US" sz="800" b="1" dirty="0">
                <a:latin typeface="AR P丸ゴシック体E" panose="020F0900000000000000" pitchFamily="50" charset="-128"/>
                <a:ea typeface="AR P丸ゴシック体E" panose="020F0900000000000000" pitchFamily="50" charset="-128"/>
              </a:rPr>
              <a:t>■青洲リンク・</a:t>
            </a:r>
            <a:r>
              <a:rPr lang="en-US" altLang="ja-JP" sz="800" b="1" dirty="0">
                <a:latin typeface="AR P丸ゴシック体E" panose="020F0900000000000000" pitchFamily="50" charset="-128"/>
                <a:ea typeface="AR P丸ゴシック体E" panose="020F0900000000000000" pitchFamily="50" charset="-128"/>
              </a:rPr>
              <a:t>PHR</a:t>
            </a:r>
            <a:r>
              <a:rPr lang="ja-JP" altLang="en-US" sz="800" b="1" dirty="0">
                <a:latin typeface="AR P丸ゴシック体E" panose="020F0900000000000000" pitchFamily="50" charset="-128"/>
                <a:ea typeface="AR P丸ゴシック体E" panose="020F0900000000000000" pitchFamily="50" charset="-128"/>
              </a:rPr>
              <a:t>機能に関する問合せは</a:t>
            </a:r>
            <a:endParaRPr lang="en-US" altLang="ja-JP" sz="800" b="1" dirty="0">
              <a:latin typeface="AR P丸ゴシック体E" panose="020F0900000000000000" pitchFamily="50" charset="-128"/>
              <a:ea typeface="AR P丸ゴシック体E" panose="020F0900000000000000" pitchFamily="50" charset="-128"/>
            </a:endParaRPr>
          </a:p>
          <a:p>
            <a:pPr>
              <a:lnSpc>
                <a:spcPts val="1260"/>
              </a:lnSpc>
            </a:pPr>
            <a:r>
              <a:rPr lang="ja-JP" altLang="en-US" sz="1050" b="1" dirty="0">
                <a:latin typeface="AR P丸ゴシック体E" panose="020F0900000000000000" pitchFamily="50" charset="-128"/>
                <a:ea typeface="AR P丸ゴシック体E" panose="020F0900000000000000" pitchFamily="50" charset="-128"/>
              </a:rPr>
              <a:t>　青洲リンク事務局</a:t>
            </a:r>
            <a:endParaRPr lang="en-US" altLang="ja-JP" sz="1050" b="1" dirty="0">
              <a:latin typeface="AR P丸ゴシック体E" panose="020F0900000000000000" pitchFamily="50" charset="-128"/>
              <a:ea typeface="AR P丸ゴシック体E" panose="020F0900000000000000" pitchFamily="50" charset="-128"/>
            </a:endParaRPr>
          </a:p>
          <a:p>
            <a:pPr>
              <a:lnSpc>
                <a:spcPts val="1260"/>
              </a:lnSpc>
            </a:pPr>
            <a:r>
              <a:rPr lang="ja-JP" altLang="en-US" sz="800" b="1" dirty="0">
                <a:latin typeface="AR P丸ゴシック体E" panose="020F0900000000000000" pitchFamily="50" charset="-128"/>
                <a:ea typeface="AR P丸ゴシック体E" panose="020F0900000000000000" pitchFamily="50" charset="-128"/>
              </a:rPr>
              <a:t>　（和歌山県立医科大学附属病院　医療情報部内）</a:t>
            </a:r>
            <a:r>
              <a:rPr lang="ja-JP" altLang="en-US" sz="700" b="1" dirty="0">
                <a:latin typeface="AR P丸ゴシック体E" panose="020F0900000000000000" pitchFamily="50" charset="-128"/>
                <a:ea typeface="AR P丸ゴシック体E" panose="020F0900000000000000" pitchFamily="50" charset="-128"/>
              </a:rPr>
              <a:t> </a:t>
            </a:r>
            <a:endParaRPr lang="en-US" altLang="ja-JP" sz="700" b="1" dirty="0">
              <a:latin typeface="AR P丸ゴシック体E" panose="020F0900000000000000" pitchFamily="50" charset="-128"/>
              <a:ea typeface="AR P丸ゴシック体E" panose="020F0900000000000000" pitchFamily="50" charset="-128"/>
            </a:endParaRPr>
          </a:p>
          <a:p>
            <a:pPr>
              <a:lnSpc>
                <a:spcPts val="1260"/>
              </a:lnSpc>
            </a:pPr>
            <a:r>
              <a:rPr lang="ja-JP" altLang="en-US" sz="800" b="1" dirty="0">
                <a:latin typeface="AR P丸ゴシック体E" panose="020F0900000000000000" pitchFamily="50" charset="-128"/>
                <a:ea typeface="AR P丸ゴシック体E" panose="020F0900000000000000" pitchFamily="50" charset="-128"/>
              </a:rPr>
              <a:t>　　</a:t>
            </a:r>
            <a:r>
              <a:rPr lang="en-US" altLang="ja-JP" sz="800" b="1" dirty="0">
                <a:latin typeface="AR P丸ゴシック体E" panose="020F0900000000000000" pitchFamily="50" charset="-128"/>
                <a:ea typeface="AR P丸ゴシック体E" panose="020F0900000000000000" pitchFamily="50" charset="-128"/>
              </a:rPr>
              <a:t>TEL/FAX.</a:t>
            </a:r>
            <a:r>
              <a:rPr lang="ja-JP" altLang="en-US" sz="800" b="1" dirty="0">
                <a:latin typeface="AR P丸ゴシック体E" panose="020F0900000000000000" pitchFamily="50" charset="-128"/>
                <a:ea typeface="AR P丸ゴシック体E" panose="020F0900000000000000" pitchFamily="50" charset="-128"/>
              </a:rPr>
              <a:t>　</a:t>
            </a:r>
            <a:r>
              <a:rPr lang="en-US" altLang="ja-JP" sz="800" b="1" dirty="0">
                <a:latin typeface="AR P丸ゴシック体E" panose="020F0900000000000000" pitchFamily="50" charset="-128"/>
                <a:ea typeface="AR P丸ゴシック体E" panose="020F0900000000000000" pitchFamily="50" charset="-128"/>
              </a:rPr>
              <a:t>073-441-0858</a:t>
            </a:r>
          </a:p>
          <a:p>
            <a:pPr>
              <a:lnSpc>
                <a:spcPts val="1260"/>
              </a:lnSpc>
            </a:pPr>
            <a:r>
              <a:rPr lang="ja-JP" altLang="en-US" sz="800" b="1" dirty="0">
                <a:latin typeface="AR P丸ゴシック体E" panose="020F0900000000000000" pitchFamily="50" charset="-128"/>
                <a:ea typeface="AR P丸ゴシック体E" panose="020F0900000000000000" pitchFamily="50" charset="-128"/>
              </a:rPr>
              <a:t>　　メールアドレス　 </a:t>
            </a:r>
            <a:r>
              <a:rPr lang="en-US" altLang="ja-JP" sz="800" b="1" dirty="0">
                <a:latin typeface="AR P丸ゴシック体E" panose="020F0900000000000000" pitchFamily="50" charset="-128"/>
                <a:ea typeface="AR P丸ゴシック体E" panose="020F0900000000000000" pitchFamily="50" charset="-128"/>
              </a:rPr>
              <a:t>info-ml@seishu-link.jp</a:t>
            </a:r>
          </a:p>
        </p:txBody>
      </p:sp>
      <p:pic>
        <p:nvPicPr>
          <p:cNvPr id="47" name="図 4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21594" y="3575199"/>
            <a:ext cx="616254" cy="616254"/>
          </a:xfrm>
          <a:prstGeom prst="rect">
            <a:avLst/>
          </a:prstGeom>
          <a:ln>
            <a:solidFill>
              <a:schemeClr val="bg1">
                <a:lumMod val="50000"/>
              </a:schemeClr>
            </a:solidFill>
          </a:ln>
        </p:spPr>
      </p:pic>
      <p:sp>
        <p:nvSpPr>
          <p:cNvPr id="48" name="テキスト ボックス 47"/>
          <p:cNvSpPr txBox="1"/>
          <p:nvPr/>
        </p:nvSpPr>
        <p:spPr>
          <a:xfrm>
            <a:off x="4440666" y="3680685"/>
            <a:ext cx="1628986" cy="338554"/>
          </a:xfrm>
          <a:prstGeom prst="rect">
            <a:avLst/>
          </a:prstGeom>
          <a:noFill/>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青洲リンクホームページ</a:t>
            </a:r>
            <a:endParaRPr kumimoji="1" lang="en-US" altLang="ja-JP" sz="800" b="1" dirty="0">
              <a:latin typeface="AR P丸ゴシック体E" panose="020F0900000000000000" pitchFamily="50" charset="-128"/>
              <a:ea typeface="AR P丸ゴシック体E" panose="020F0900000000000000" pitchFamily="50" charset="-128"/>
            </a:endParaRPr>
          </a:p>
          <a:p>
            <a:r>
              <a:rPr lang="en-US" altLang="ja-JP" sz="800" b="1" dirty="0">
                <a:latin typeface="AR P丸ゴシック体E" panose="020F0900000000000000" pitchFamily="50" charset="-128"/>
                <a:ea typeface="AR P丸ゴシック体E" panose="020F0900000000000000" pitchFamily="50" charset="-128"/>
              </a:rPr>
              <a:t>http://www.seishu-link.jp/</a:t>
            </a:r>
            <a:endParaRPr kumimoji="1" lang="ja-JP" altLang="en-US" sz="800" b="1" dirty="0">
              <a:latin typeface="AR P丸ゴシック体E" panose="020F0900000000000000" pitchFamily="50" charset="-128"/>
              <a:ea typeface="AR P丸ゴシック体E" panose="020F0900000000000000" pitchFamily="50" charset="-128"/>
            </a:endParaRPr>
          </a:p>
        </p:txBody>
      </p:sp>
      <p:sp>
        <p:nvSpPr>
          <p:cNvPr id="51" name="角丸四角形 50"/>
          <p:cNvSpPr/>
          <p:nvPr/>
        </p:nvSpPr>
        <p:spPr>
          <a:xfrm>
            <a:off x="80797" y="5248174"/>
            <a:ext cx="3051904" cy="348010"/>
          </a:xfrm>
          <a:prstGeom prst="roundRect">
            <a:avLst/>
          </a:prstGeom>
          <a:solidFill>
            <a:schemeClr val="accent5">
              <a:lumMod val="60000"/>
              <a:lumOff val="40000"/>
            </a:schemeClr>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bg1"/>
                </a:solidFill>
                <a:latin typeface="AR P丸ゴシック体E" panose="020F0900000000000000" pitchFamily="50" charset="-128"/>
                <a:ea typeface="AR P丸ゴシック体E" panose="020F0900000000000000" pitchFamily="50" charset="-128"/>
              </a:rPr>
              <a:t>手続きに必要なもの</a:t>
            </a:r>
            <a:endParaRPr lang="en-US" altLang="ja-JP" sz="1000" b="1" dirty="0">
              <a:solidFill>
                <a:schemeClr val="bg1"/>
              </a:solidFill>
              <a:latin typeface="AR P丸ゴシック体E" panose="020F0900000000000000" pitchFamily="50" charset="-128"/>
              <a:ea typeface="AR P丸ゴシック体E" panose="020F0900000000000000" pitchFamily="50" charset="-128"/>
            </a:endParaRPr>
          </a:p>
        </p:txBody>
      </p:sp>
      <p:pic>
        <p:nvPicPr>
          <p:cNvPr id="2" name="図 1"/>
          <p:cNvPicPr>
            <a:picLocks noChangeAspect="1"/>
          </p:cNvPicPr>
          <p:nvPr/>
        </p:nvPicPr>
        <p:blipFill>
          <a:blip r:embed="rId10"/>
          <a:stretch>
            <a:fillRect/>
          </a:stretch>
        </p:blipFill>
        <p:spPr>
          <a:xfrm>
            <a:off x="1970558" y="1201422"/>
            <a:ext cx="535333" cy="408082"/>
          </a:xfrm>
          <a:prstGeom prst="rect">
            <a:avLst/>
          </a:prstGeom>
        </p:spPr>
      </p:pic>
      <p:cxnSp>
        <p:nvCxnSpPr>
          <p:cNvPr id="53" name="直線コネクタ 52"/>
          <p:cNvCxnSpPr>
            <a:cxnSpLocks/>
          </p:cNvCxnSpPr>
          <p:nvPr/>
        </p:nvCxnSpPr>
        <p:spPr>
          <a:xfrm>
            <a:off x="6684459" y="146053"/>
            <a:ext cx="3240000" cy="0"/>
          </a:xfrm>
          <a:prstGeom prst="line">
            <a:avLst/>
          </a:prstGeom>
          <a:ln w="857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V="1">
            <a:off x="6657278" y="6757892"/>
            <a:ext cx="3240000" cy="3182"/>
          </a:xfrm>
          <a:prstGeom prst="line">
            <a:avLst/>
          </a:prstGeom>
          <a:ln w="8572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6772716" y="2574263"/>
            <a:ext cx="3199226" cy="900375"/>
          </a:xfrm>
          <a:prstGeom prst="rect">
            <a:avLst/>
          </a:prstGeom>
          <a:noFill/>
        </p:spPr>
        <p:txBody>
          <a:bodyPr wrap="square" rtlCol="0">
            <a:spAutoFit/>
          </a:bodyPr>
          <a:lstStyle/>
          <a:p>
            <a:pPr algn="ctr">
              <a:lnSpc>
                <a:spcPts val="2200"/>
              </a:lnSpc>
            </a:pPr>
            <a:r>
              <a:rPr kumimoji="1" lang="ja-JP" altLang="en-US" sz="1600" b="1" dirty="0">
                <a:solidFill>
                  <a:schemeClr val="bg1"/>
                </a:solidFill>
                <a:latin typeface="AR P丸ゴシック体E" panose="020F0900000000000000" pitchFamily="50" charset="-128"/>
                <a:ea typeface="AR P丸ゴシック体E" panose="020F0900000000000000" pitchFamily="50" charset="-128"/>
              </a:rPr>
              <a:t>あなたの医療情報を</a:t>
            </a:r>
            <a:endParaRPr kumimoji="1" lang="en-US" altLang="ja-JP" sz="1600" b="1" dirty="0">
              <a:solidFill>
                <a:schemeClr val="bg1"/>
              </a:solidFill>
              <a:latin typeface="AR P丸ゴシック体E" panose="020F0900000000000000" pitchFamily="50" charset="-128"/>
              <a:ea typeface="AR P丸ゴシック体E" panose="020F0900000000000000" pitchFamily="50" charset="-128"/>
            </a:endParaRPr>
          </a:p>
          <a:p>
            <a:pPr algn="ctr">
              <a:lnSpc>
                <a:spcPts val="2200"/>
              </a:lnSpc>
            </a:pPr>
            <a:r>
              <a:rPr kumimoji="1" lang="ja-JP" altLang="en-US" sz="1600" b="1" dirty="0">
                <a:solidFill>
                  <a:schemeClr val="bg1"/>
                </a:solidFill>
                <a:latin typeface="AR P丸ゴシック体E" panose="020F0900000000000000" pitchFamily="50" charset="-128"/>
                <a:ea typeface="AR P丸ゴシック体E" panose="020F0900000000000000" pitchFamily="50" charset="-128"/>
              </a:rPr>
              <a:t>あなたとご家族のお手元に。</a:t>
            </a:r>
            <a:endParaRPr kumimoji="1" lang="en-US" altLang="ja-JP" sz="1600" b="1" dirty="0">
              <a:solidFill>
                <a:schemeClr val="bg1"/>
              </a:solidFill>
              <a:latin typeface="AR P丸ゴシック体E" panose="020F0900000000000000" pitchFamily="50" charset="-128"/>
              <a:ea typeface="AR P丸ゴシック体E" panose="020F0900000000000000" pitchFamily="50" charset="-128"/>
            </a:endParaRPr>
          </a:p>
          <a:p>
            <a:endParaRPr kumimoji="1" lang="ja-JP" altLang="en-US" dirty="0"/>
          </a:p>
        </p:txBody>
      </p:sp>
      <p:sp>
        <p:nvSpPr>
          <p:cNvPr id="56" name="テキスト ボックス 55"/>
          <p:cNvSpPr txBox="1"/>
          <p:nvPr/>
        </p:nvSpPr>
        <p:spPr>
          <a:xfrm>
            <a:off x="4406433" y="4735082"/>
            <a:ext cx="2167639" cy="307777"/>
          </a:xfrm>
          <a:prstGeom prst="rect">
            <a:avLst/>
          </a:prstGeom>
          <a:noFill/>
        </p:spPr>
        <p:txBody>
          <a:bodyPr wrap="square" rtlCol="0">
            <a:spAutoFit/>
          </a:bodyPr>
          <a:lstStyle/>
          <a:p>
            <a:r>
              <a:rPr lang="en-US" altLang="ja-JP" sz="700" b="1" dirty="0">
                <a:latin typeface="AR P丸ゴシック体E" panose="020F0900000000000000" pitchFamily="50" charset="-128"/>
                <a:ea typeface="AR P丸ゴシック体E" panose="020F0900000000000000" pitchFamily="50" charset="-128"/>
              </a:rPr>
              <a:t>※</a:t>
            </a:r>
            <a:r>
              <a:rPr kumimoji="1" lang="en-US" altLang="ja-JP" sz="700" b="1" dirty="0">
                <a:latin typeface="AR P丸ゴシック体E" panose="020F0900000000000000" pitchFamily="50" charset="-128"/>
                <a:ea typeface="AR P丸ゴシック体E" panose="020F0900000000000000" pitchFamily="50" charset="-128"/>
              </a:rPr>
              <a:t>NOBORI</a:t>
            </a:r>
            <a:r>
              <a:rPr kumimoji="1" lang="ja-JP" altLang="en-US" sz="700" b="1" dirty="0">
                <a:latin typeface="AR P丸ゴシック体E" panose="020F0900000000000000" pitchFamily="50" charset="-128"/>
                <a:ea typeface="AR P丸ゴシック体E" panose="020F0900000000000000" pitchFamily="50" charset="-128"/>
              </a:rPr>
              <a:t>アプリは</a:t>
            </a:r>
            <a:r>
              <a:rPr kumimoji="1" lang="en-US" altLang="ja-JP" sz="700" b="1" dirty="0">
                <a:latin typeface="AR P丸ゴシック体E" panose="020F0900000000000000" pitchFamily="50" charset="-128"/>
                <a:ea typeface="AR P丸ゴシック体E" panose="020F0900000000000000" pitchFamily="50" charset="-128"/>
              </a:rPr>
              <a:t>PSP</a:t>
            </a:r>
            <a:r>
              <a:rPr kumimoji="1" lang="ja-JP" altLang="en-US" sz="700" b="1" dirty="0">
                <a:latin typeface="AR P丸ゴシック体E" panose="020F0900000000000000" pitchFamily="50" charset="-128"/>
                <a:ea typeface="AR P丸ゴシック体E" panose="020F0900000000000000" pitchFamily="50" charset="-128"/>
              </a:rPr>
              <a:t>株式会社のサービスです。</a:t>
            </a:r>
            <a:endParaRPr kumimoji="1" lang="en-US" altLang="ja-JP" sz="700" b="1" dirty="0">
              <a:latin typeface="AR P丸ゴシック体E" panose="020F0900000000000000" pitchFamily="50" charset="-128"/>
              <a:ea typeface="AR P丸ゴシック体E" panose="020F0900000000000000" pitchFamily="50" charset="-128"/>
            </a:endParaRPr>
          </a:p>
          <a:p>
            <a:r>
              <a:rPr lang="ja-JP" altLang="en-US" sz="700" b="1" dirty="0">
                <a:latin typeface="AR P丸ゴシック体E" panose="020F0900000000000000" pitchFamily="50" charset="-128"/>
                <a:ea typeface="AR P丸ゴシック体E" panose="020F0900000000000000" pitchFamily="50" charset="-128"/>
              </a:rPr>
              <a:t>　</a:t>
            </a:r>
            <a:r>
              <a:rPr lang="en-US" altLang="ja-JP" sz="700" b="1" dirty="0">
                <a:latin typeface="AR P丸ゴシック体E" panose="020F0900000000000000" pitchFamily="50" charset="-128"/>
                <a:ea typeface="AR P丸ゴシック体E" panose="020F0900000000000000" pitchFamily="50" charset="-128"/>
              </a:rPr>
              <a:t>https://nobori.me/</a:t>
            </a:r>
            <a:endParaRPr kumimoji="1" lang="ja-JP" altLang="en-US" sz="700" b="1" dirty="0">
              <a:latin typeface="AR P丸ゴシック体E" panose="020F0900000000000000" pitchFamily="50" charset="-128"/>
              <a:ea typeface="AR P丸ゴシック体E" panose="020F0900000000000000" pitchFamily="50" charset="-128"/>
            </a:endParaRPr>
          </a:p>
        </p:txBody>
      </p:sp>
      <p:sp>
        <p:nvSpPr>
          <p:cNvPr id="26" name="角丸四角形 25"/>
          <p:cNvSpPr/>
          <p:nvPr/>
        </p:nvSpPr>
        <p:spPr>
          <a:xfrm>
            <a:off x="8218478" y="5180505"/>
            <a:ext cx="1048482" cy="383366"/>
          </a:xfrm>
          <a:prstGeom prst="round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AR P丸ゴシック体E" panose="020F0900000000000000" pitchFamily="50" charset="-128"/>
                <a:ea typeface="AR P丸ゴシック体E" panose="020F0900000000000000" pitchFamily="50" charset="-128"/>
              </a:rPr>
              <a:t>登録無料</a:t>
            </a:r>
            <a:r>
              <a:rPr kumimoji="1" lang="en-US" altLang="ja-JP" sz="800" b="1" dirty="0">
                <a:latin typeface="AR P丸ゴシック体E" panose="020F0900000000000000" pitchFamily="50" charset="-128"/>
                <a:ea typeface="AR P丸ゴシック体E" panose="020F0900000000000000" pitchFamily="50" charset="-128"/>
              </a:rPr>
              <a:t>※</a:t>
            </a:r>
            <a:endParaRPr kumimoji="1" lang="ja-JP" altLang="en-US" sz="800" b="1" dirty="0">
              <a:latin typeface="AR P丸ゴシック体E" panose="020F0900000000000000" pitchFamily="50" charset="-128"/>
              <a:ea typeface="AR P丸ゴシック体E" panose="020F0900000000000000" pitchFamily="50" charset="-128"/>
            </a:endParaRPr>
          </a:p>
        </p:txBody>
      </p:sp>
      <p:sp>
        <p:nvSpPr>
          <p:cNvPr id="28" name="テキスト ボックス 27"/>
          <p:cNvSpPr txBox="1"/>
          <p:nvPr/>
        </p:nvSpPr>
        <p:spPr>
          <a:xfrm>
            <a:off x="6876164" y="5813502"/>
            <a:ext cx="2871117" cy="200055"/>
          </a:xfrm>
          <a:prstGeom prst="rect">
            <a:avLst/>
          </a:prstGeom>
          <a:noFill/>
        </p:spPr>
        <p:txBody>
          <a:bodyPr wrap="square" rtlCol="0">
            <a:spAutoFit/>
          </a:bodyPr>
          <a:lstStyle/>
          <a:p>
            <a:pPr algn="ctr"/>
            <a:r>
              <a:rPr kumimoji="1" lang="en-US" altLang="ja-JP" sz="700" b="1" dirty="0">
                <a:solidFill>
                  <a:schemeClr val="bg1"/>
                </a:solidFill>
                <a:latin typeface="AR P丸ゴシック体E" panose="020F0900000000000000" pitchFamily="50" charset="-128"/>
                <a:ea typeface="AR P丸ゴシック体E" panose="020F0900000000000000" pitchFamily="50" charset="-128"/>
              </a:rPr>
              <a:t>※</a:t>
            </a:r>
            <a:r>
              <a:rPr kumimoji="1" lang="ja-JP" altLang="en-US" sz="700" b="1" dirty="0">
                <a:solidFill>
                  <a:schemeClr val="bg1"/>
                </a:solidFill>
                <a:latin typeface="AR P丸ゴシック体E" panose="020F0900000000000000" pitchFamily="50" charset="-128"/>
                <a:ea typeface="AR P丸ゴシック体E" panose="020F0900000000000000" pitchFamily="50" charset="-128"/>
              </a:rPr>
              <a:t>直近</a:t>
            </a:r>
            <a:r>
              <a:rPr kumimoji="1" lang="en-US" altLang="ja-JP" sz="700" b="1" dirty="0">
                <a:solidFill>
                  <a:schemeClr val="bg1"/>
                </a:solidFill>
                <a:latin typeface="AR P丸ゴシック体E" panose="020F0900000000000000" pitchFamily="50" charset="-128"/>
                <a:ea typeface="AR P丸ゴシック体E" panose="020F0900000000000000" pitchFamily="50" charset="-128"/>
              </a:rPr>
              <a:t>1</a:t>
            </a:r>
            <a:r>
              <a:rPr kumimoji="1" lang="ja-JP" altLang="en-US" sz="700" b="1" dirty="0">
                <a:solidFill>
                  <a:schemeClr val="bg1"/>
                </a:solidFill>
                <a:latin typeface="AR P丸ゴシック体E" panose="020F0900000000000000" pitchFamily="50" charset="-128"/>
                <a:ea typeface="AR P丸ゴシック体E" panose="020F0900000000000000" pitchFamily="50" charset="-128"/>
              </a:rPr>
              <a:t>年間の情報の表示は無料です。</a:t>
            </a:r>
          </a:p>
        </p:txBody>
      </p:sp>
      <p:grpSp>
        <p:nvGrpSpPr>
          <p:cNvPr id="86" name="グループ化 85"/>
          <p:cNvGrpSpPr/>
          <p:nvPr/>
        </p:nvGrpSpPr>
        <p:grpSpPr>
          <a:xfrm>
            <a:off x="74443" y="1737400"/>
            <a:ext cx="3235697" cy="591994"/>
            <a:chOff x="77877" y="1222722"/>
            <a:chExt cx="3141094" cy="591994"/>
          </a:xfrm>
        </p:grpSpPr>
        <p:sp>
          <p:nvSpPr>
            <p:cNvPr id="66" name="角丸四角形 65"/>
            <p:cNvSpPr/>
            <p:nvPr/>
          </p:nvSpPr>
          <p:spPr>
            <a:xfrm>
              <a:off x="77877" y="1222722"/>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ユーザ登録・</a:t>
              </a:r>
              <a:br>
                <a:rPr kumimoji="1" lang="en-US" altLang="ja-JP" sz="800" b="1" dirty="0">
                  <a:latin typeface="AR P丸ゴシック体E" panose="020F0900000000000000" pitchFamily="50" charset="-128"/>
                  <a:ea typeface="AR P丸ゴシック体E" panose="020F0900000000000000" pitchFamily="50" charset="-128"/>
                </a:rPr>
              </a:br>
              <a:r>
                <a:rPr lang="ja-JP" altLang="en-US" sz="800" b="1" dirty="0">
                  <a:latin typeface="AR P丸ゴシック体E" panose="020F0900000000000000" pitchFamily="50" charset="-128"/>
                  <a:ea typeface="AR P丸ゴシック体E" panose="020F0900000000000000" pitchFamily="50" charset="-128"/>
                </a:rPr>
                <a:t>医療機関</a:t>
              </a:r>
              <a:r>
                <a:rPr kumimoji="1" lang="ja-JP" altLang="en-US" sz="800" b="1" dirty="0">
                  <a:latin typeface="AR P丸ゴシック体E" panose="020F0900000000000000" pitchFamily="50" charset="-128"/>
                  <a:ea typeface="AR P丸ゴシック体E" panose="020F0900000000000000" pitchFamily="50" charset="-128"/>
                </a:rPr>
                <a:t>の登録</a:t>
              </a:r>
            </a:p>
          </p:txBody>
        </p:sp>
        <p:sp>
          <p:nvSpPr>
            <p:cNvPr id="64" name="テキスト ボックス 63"/>
            <p:cNvSpPr txBox="1"/>
            <p:nvPr/>
          </p:nvSpPr>
          <p:spPr>
            <a:xfrm>
              <a:off x="1123643" y="1245329"/>
              <a:ext cx="2095328" cy="569387"/>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ユーザー登録をお願いします。</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医療機関は</a:t>
              </a:r>
              <a:r>
                <a:rPr kumimoji="1" lang="ja-JP" altLang="en-US" sz="800" b="1" dirty="0">
                  <a:solidFill>
                    <a:srgbClr val="FF0000"/>
                  </a:solidFill>
                  <a:latin typeface="AR P丸ゴシック体E" panose="020F0900000000000000" pitchFamily="50" charset="-128"/>
                  <a:ea typeface="AR P丸ゴシック体E" panose="020F0900000000000000" pitchFamily="50" charset="-128"/>
                </a:rPr>
                <a:t>医療機関名</a:t>
              </a:r>
              <a:r>
                <a:rPr kumimoji="1" lang="ja-JP" altLang="en-US" sz="800" b="1" dirty="0">
                  <a:latin typeface="AR P丸ゴシック体E" panose="020F0900000000000000" pitchFamily="50" charset="-128"/>
                  <a:ea typeface="AR P丸ゴシック体E" panose="020F0900000000000000" pitchFamily="50" charset="-128"/>
                </a:rPr>
                <a:t>を登録してください。</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700" b="1" dirty="0">
                  <a:latin typeface="AR P丸ゴシック体E" panose="020F0900000000000000" pitchFamily="50" charset="-128"/>
                  <a:ea typeface="AR P丸ゴシック体E" panose="020F0900000000000000" pitchFamily="50" charset="-128"/>
                </a:rPr>
                <a:t>（ここではまだ情報を見ることはできません）</a:t>
              </a:r>
              <a:endParaRPr kumimoji="1" lang="en-US" altLang="ja-JP" sz="700" b="1" dirty="0">
                <a:latin typeface="AR P丸ゴシック体E" panose="020F0900000000000000" pitchFamily="50" charset="-128"/>
                <a:ea typeface="AR P丸ゴシック体E" panose="020F0900000000000000" pitchFamily="50" charset="-128"/>
              </a:endParaRPr>
            </a:p>
          </p:txBody>
        </p:sp>
      </p:grpSp>
      <p:grpSp>
        <p:nvGrpSpPr>
          <p:cNvPr id="85" name="グループ化 84"/>
          <p:cNvGrpSpPr/>
          <p:nvPr/>
        </p:nvGrpSpPr>
        <p:grpSpPr>
          <a:xfrm>
            <a:off x="77877" y="572805"/>
            <a:ext cx="3330120" cy="476724"/>
            <a:chOff x="77877" y="572805"/>
            <a:chExt cx="3330120" cy="476724"/>
          </a:xfrm>
        </p:grpSpPr>
        <p:sp>
          <p:nvSpPr>
            <p:cNvPr id="57" name="角丸四角形 56"/>
            <p:cNvSpPr/>
            <p:nvPr/>
          </p:nvSpPr>
          <p:spPr>
            <a:xfrm>
              <a:off x="77877" y="572805"/>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スマホに</a:t>
              </a:r>
              <a:endParaRPr kumimoji="1" lang="en-US" altLang="ja-JP" sz="800" b="1" dirty="0">
                <a:latin typeface="AR P丸ゴシック体E" panose="020F0900000000000000" pitchFamily="50" charset="-128"/>
                <a:ea typeface="AR P丸ゴシック体E" panose="020F0900000000000000" pitchFamily="50" charset="-128"/>
              </a:endParaRPr>
            </a:p>
            <a:p>
              <a:pPr algn="ctr"/>
              <a:r>
                <a:rPr kumimoji="1" lang="en-US" altLang="ja-JP" sz="800" b="1" dirty="0">
                  <a:latin typeface="AR P丸ゴシック体E" panose="020F0900000000000000" pitchFamily="50" charset="-128"/>
                  <a:ea typeface="AR P丸ゴシック体E" panose="020F0900000000000000" pitchFamily="50" charset="-128"/>
                </a:rPr>
                <a:t>NOBORI</a:t>
              </a:r>
              <a:r>
                <a:rPr kumimoji="1" lang="ja-JP" altLang="en-US" sz="800" b="1" dirty="0">
                  <a:latin typeface="AR P丸ゴシック体E" panose="020F0900000000000000" pitchFamily="50" charset="-128"/>
                  <a:ea typeface="AR P丸ゴシック体E" panose="020F0900000000000000" pitchFamily="50" charset="-128"/>
                </a:rPr>
                <a:t>アプリを</a:t>
              </a:r>
              <a:endParaRPr kumimoji="1" lang="en-US" altLang="ja-JP" sz="800" b="1" dirty="0">
                <a:latin typeface="AR P丸ゴシック体E" panose="020F0900000000000000" pitchFamily="50" charset="-128"/>
                <a:ea typeface="AR P丸ゴシック体E" panose="020F0900000000000000" pitchFamily="50" charset="-128"/>
              </a:endParaRPr>
            </a:p>
            <a:p>
              <a:pPr algn="ctr"/>
              <a:r>
                <a:rPr kumimoji="1" lang="ja-JP" altLang="en-US" sz="800" b="1" dirty="0">
                  <a:latin typeface="AR P丸ゴシック体E" panose="020F0900000000000000" pitchFamily="50" charset="-128"/>
                  <a:ea typeface="AR P丸ゴシック体E" panose="020F0900000000000000" pitchFamily="50" charset="-128"/>
                </a:rPr>
                <a:t>インストール</a:t>
              </a:r>
            </a:p>
          </p:txBody>
        </p:sp>
        <p:sp>
          <p:nvSpPr>
            <p:cNvPr id="79" name="テキスト ボックス 78"/>
            <p:cNvSpPr txBox="1"/>
            <p:nvPr/>
          </p:nvSpPr>
          <p:spPr>
            <a:xfrm>
              <a:off x="1129296" y="613876"/>
              <a:ext cx="2278701" cy="338554"/>
            </a:xfrm>
            <a:prstGeom prst="rect">
              <a:avLst/>
            </a:prstGeom>
            <a:noFill/>
            <a:ln>
              <a:noFill/>
            </a:ln>
          </p:spPr>
          <p:txBody>
            <a:bodyPr wrap="square" rtlCol="0">
              <a:spAutoFit/>
            </a:bodyPr>
            <a:lstStyle/>
            <a:p>
              <a:r>
                <a:rPr kumimoji="1" lang="en-US" altLang="ja-JP" sz="800" b="1" dirty="0">
                  <a:latin typeface="AR P丸ゴシック体E" panose="020F0900000000000000" pitchFamily="50" charset="-128"/>
                  <a:ea typeface="AR P丸ゴシック体E" panose="020F0900000000000000" pitchFamily="50" charset="-128"/>
                </a:rPr>
                <a:t>App</a:t>
              </a:r>
              <a:r>
                <a:rPr lang="ja-JP" altLang="en-US" sz="800" b="1" dirty="0">
                  <a:latin typeface="AR P丸ゴシック体E" panose="020F0900000000000000" pitchFamily="50" charset="-128"/>
                  <a:ea typeface="AR P丸ゴシック体E" panose="020F0900000000000000" pitchFamily="50" charset="-128"/>
                </a:rPr>
                <a:t> </a:t>
              </a:r>
              <a:r>
                <a:rPr lang="en-US" altLang="ja-JP" sz="800" b="1" dirty="0">
                  <a:latin typeface="AR P丸ゴシック体E" panose="020F0900000000000000" pitchFamily="50" charset="-128"/>
                  <a:ea typeface="AR P丸ゴシック体E" panose="020F0900000000000000" pitchFamily="50" charset="-128"/>
                </a:rPr>
                <a:t>Store</a:t>
              </a:r>
              <a:r>
                <a:rPr lang="ja-JP" altLang="en-US" sz="800" b="1" dirty="0">
                  <a:latin typeface="AR P丸ゴシック体E" panose="020F0900000000000000" pitchFamily="50" charset="-128"/>
                  <a:ea typeface="AR P丸ゴシック体E" panose="020F0900000000000000" pitchFamily="50" charset="-128"/>
                </a:rPr>
                <a:t>または</a:t>
              </a:r>
              <a:r>
                <a:rPr lang="en-US" altLang="ja-JP" sz="800" b="1" dirty="0">
                  <a:latin typeface="AR P丸ゴシック体E" panose="020F0900000000000000" pitchFamily="50" charset="-128"/>
                  <a:ea typeface="AR P丸ゴシック体E" panose="020F0900000000000000" pitchFamily="50" charset="-128"/>
                </a:rPr>
                <a:t>Google Play</a:t>
              </a:r>
              <a:r>
                <a:rPr lang="ja-JP" altLang="en-US" sz="800" b="1" dirty="0">
                  <a:latin typeface="AR P丸ゴシック体E" panose="020F0900000000000000" pitchFamily="50" charset="-128"/>
                  <a:ea typeface="AR P丸ゴシック体E" panose="020F0900000000000000" pitchFamily="50" charset="-128"/>
                </a:rPr>
                <a:t>ストアから</a:t>
              </a:r>
              <a:endParaRPr lang="en-US" altLang="ja-JP" sz="800" b="1" dirty="0">
                <a:latin typeface="AR P丸ゴシック体E" panose="020F0900000000000000" pitchFamily="50" charset="-128"/>
                <a:ea typeface="AR P丸ゴシック体E" panose="020F0900000000000000" pitchFamily="50" charset="-128"/>
              </a:endParaRPr>
            </a:p>
            <a:p>
              <a:r>
                <a:rPr lang="en-US" altLang="ja-JP" sz="800" b="1" dirty="0">
                  <a:latin typeface="AR P丸ゴシック体E" panose="020F0900000000000000" pitchFamily="50" charset="-128"/>
                  <a:ea typeface="AR P丸ゴシック体E" panose="020F0900000000000000" pitchFamily="50" charset="-128"/>
                </a:rPr>
                <a:t>”NOBORI”</a:t>
              </a:r>
              <a:r>
                <a:rPr lang="ja-JP" altLang="en-US" sz="800" b="1" dirty="0">
                  <a:latin typeface="AR P丸ゴシック体E" panose="020F0900000000000000" pitchFamily="50" charset="-128"/>
                  <a:ea typeface="AR P丸ゴシック体E" panose="020F0900000000000000" pitchFamily="50" charset="-128"/>
                </a:rPr>
                <a:t>と検索しアプリをインストール</a:t>
              </a:r>
              <a:endParaRPr kumimoji="1" lang="en-US" altLang="ja-JP" sz="800" b="1" dirty="0">
                <a:latin typeface="AR P丸ゴシック体E" panose="020F0900000000000000" pitchFamily="50" charset="-128"/>
                <a:ea typeface="AR P丸ゴシック体E" panose="020F0900000000000000" pitchFamily="50" charset="-128"/>
              </a:endParaRPr>
            </a:p>
          </p:txBody>
        </p:sp>
      </p:grpSp>
      <p:sp>
        <p:nvSpPr>
          <p:cNvPr id="69" name="角丸四角形 68"/>
          <p:cNvSpPr/>
          <p:nvPr/>
        </p:nvSpPr>
        <p:spPr>
          <a:xfrm>
            <a:off x="79138" y="3904921"/>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a:solidFill>
                  <a:srgbClr val="FF0000"/>
                </a:solidFill>
                <a:latin typeface="AR P丸ゴシック体E" panose="020F0900000000000000" pitchFamily="50" charset="-128"/>
                <a:ea typeface="AR P丸ゴシック体E" panose="020F0900000000000000" pitchFamily="50" charset="-128"/>
              </a:rPr>
              <a:t>医療機関名</a:t>
            </a:r>
            <a:r>
              <a:rPr kumimoji="1" lang="ja-JP" altLang="en-US" sz="800" b="1" dirty="0">
                <a:latin typeface="AR P丸ゴシック体E" panose="020F0900000000000000" pitchFamily="50" charset="-128"/>
                <a:ea typeface="AR P丸ゴシック体E" panose="020F0900000000000000" pitchFamily="50" charset="-128"/>
              </a:rPr>
              <a:t>で本人確認</a:t>
            </a:r>
          </a:p>
        </p:txBody>
      </p:sp>
      <p:sp>
        <p:nvSpPr>
          <p:cNvPr id="80" name="テキスト ボックス 79"/>
          <p:cNvSpPr txBox="1"/>
          <p:nvPr/>
        </p:nvSpPr>
        <p:spPr>
          <a:xfrm>
            <a:off x="64366" y="2833818"/>
            <a:ext cx="3051903" cy="338554"/>
          </a:xfrm>
          <a:prstGeom prst="rect">
            <a:avLst/>
          </a:prstGeom>
          <a:solidFill>
            <a:schemeClr val="bg1"/>
          </a:solidFill>
          <a:ln>
            <a:noFill/>
          </a:ln>
        </p:spPr>
        <p:txBody>
          <a:bodyPr wrap="square" rtlCol="0">
            <a:spAutoFit/>
          </a:bodyPr>
          <a:lstStyle/>
          <a:p>
            <a:r>
              <a:rPr kumimoji="1" lang="ja-JP" altLang="en-US" sz="800" b="1" u="sng" dirty="0">
                <a:latin typeface="AR P丸ゴシック体E" panose="020F0900000000000000" pitchFamily="50" charset="-128"/>
                <a:ea typeface="AR P丸ゴシック体E" panose="020F0900000000000000" pitchFamily="50" charset="-128"/>
              </a:rPr>
              <a:t>手続きに必要なもの</a:t>
            </a:r>
            <a:r>
              <a:rPr kumimoji="1" lang="ja-JP" altLang="en-US" sz="800" b="1" dirty="0">
                <a:latin typeface="AR P丸ゴシック体E" panose="020F0900000000000000" pitchFamily="50" charset="-128"/>
                <a:ea typeface="AR P丸ゴシック体E" panose="020F0900000000000000" pitchFamily="50" charset="-128"/>
              </a:rPr>
              <a:t>をもって</a:t>
            </a:r>
            <a:endParaRPr kumimoji="1" lang="en-US" altLang="ja-JP" sz="800" dirty="0">
              <a:latin typeface="AR P丸ゴシック体E" panose="020F0900000000000000" pitchFamily="50" charset="-128"/>
              <a:ea typeface="AR P丸ゴシック体E" panose="020F0900000000000000" pitchFamily="50" charset="-128"/>
            </a:endParaRPr>
          </a:p>
          <a:p>
            <a:r>
              <a:rPr lang="ja-JP" altLang="en-US" sz="800" b="1" dirty="0">
                <a:solidFill>
                  <a:srgbClr val="FF0000"/>
                </a:solidFill>
                <a:latin typeface="AR P丸ゴシック体E" panose="020F0900000000000000" pitchFamily="50" charset="-128"/>
                <a:ea typeface="AR P丸ゴシック体E" panose="020F0900000000000000" pitchFamily="50" charset="-128"/>
              </a:rPr>
              <a:t>医療機関名</a:t>
            </a:r>
            <a:r>
              <a:rPr lang="ja-JP" altLang="en-US" sz="800" b="1" dirty="0">
                <a:latin typeface="AR P丸ゴシック体E" panose="020F0900000000000000" pitchFamily="50" charset="-128"/>
                <a:ea typeface="AR P丸ゴシック体E" panose="020F0900000000000000" pitchFamily="50" charset="-128"/>
              </a:rPr>
              <a:t>もしくは青洲リンク事務局</a:t>
            </a:r>
            <a:r>
              <a:rPr kumimoji="1" lang="ja-JP" altLang="en-US" sz="800" b="1" dirty="0">
                <a:latin typeface="AR P丸ゴシック体E" panose="020F0900000000000000" pitchFamily="50" charset="-128"/>
                <a:ea typeface="AR P丸ゴシック体E" panose="020F0900000000000000" pitchFamily="50" charset="-128"/>
              </a:rPr>
              <a:t>にお越しください。</a:t>
            </a:r>
            <a:endParaRPr kumimoji="1" lang="en-US" altLang="ja-JP" sz="800" b="1" dirty="0">
              <a:latin typeface="AR P丸ゴシック体E" panose="020F0900000000000000" pitchFamily="50" charset="-128"/>
              <a:ea typeface="AR P丸ゴシック体E" panose="020F0900000000000000" pitchFamily="50" charset="-128"/>
            </a:endParaRPr>
          </a:p>
        </p:txBody>
      </p:sp>
      <p:grpSp>
        <p:nvGrpSpPr>
          <p:cNvPr id="88" name="グループ化 87"/>
          <p:cNvGrpSpPr/>
          <p:nvPr/>
        </p:nvGrpSpPr>
        <p:grpSpPr>
          <a:xfrm>
            <a:off x="68459" y="3221788"/>
            <a:ext cx="3139826" cy="476724"/>
            <a:chOff x="77877" y="3167455"/>
            <a:chExt cx="3139826" cy="476724"/>
          </a:xfrm>
        </p:grpSpPr>
        <p:sp>
          <p:nvSpPr>
            <p:cNvPr id="72" name="角丸四角形 71"/>
            <p:cNvSpPr/>
            <p:nvPr/>
          </p:nvSpPr>
          <p:spPr>
            <a:xfrm>
              <a:off x="77877" y="3167455"/>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青洲リンク</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参加同意書の記入</a:t>
              </a:r>
            </a:p>
          </p:txBody>
        </p:sp>
        <p:sp>
          <p:nvSpPr>
            <p:cNvPr id="81" name="テキスト ボックス 80"/>
            <p:cNvSpPr txBox="1"/>
            <p:nvPr/>
          </p:nvSpPr>
          <p:spPr>
            <a:xfrm>
              <a:off x="1122375" y="3237774"/>
              <a:ext cx="2095328" cy="338554"/>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青洲リンク参加同意書を</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ご記入いただきます。</a:t>
              </a:r>
              <a:endParaRPr kumimoji="1" lang="en-US" altLang="ja-JP" sz="800" b="1" dirty="0">
                <a:latin typeface="AR P丸ゴシック体E" panose="020F0900000000000000" pitchFamily="50" charset="-128"/>
                <a:ea typeface="AR P丸ゴシック体E" panose="020F0900000000000000" pitchFamily="50" charset="-128"/>
              </a:endParaRPr>
            </a:p>
          </p:txBody>
        </p:sp>
      </p:grpSp>
      <p:grpSp>
        <p:nvGrpSpPr>
          <p:cNvPr id="89" name="グループ化 88"/>
          <p:cNvGrpSpPr/>
          <p:nvPr/>
        </p:nvGrpSpPr>
        <p:grpSpPr>
          <a:xfrm>
            <a:off x="71068" y="4566135"/>
            <a:ext cx="3136661" cy="476724"/>
            <a:chOff x="77877" y="3811864"/>
            <a:chExt cx="3136661" cy="476724"/>
          </a:xfrm>
        </p:grpSpPr>
        <p:sp>
          <p:nvSpPr>
            <p:cNvPr id="70" name="角丸四角形 69"/>
            <p:cNvSpPr/>
            <p:nvPr/>
          </p:nvSpPr>
          <p:spPr>
            <a:xfrm>
              <a:off x="77877" y="3811864"/>
              <a:ext cx="1104703" cy="476724"/>
            </a:xfrm>
            <a:prstGeom prst="round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latin typeface="AR P丸ゴシック体E" panose="020F0900000000000000" pitchFamily="50" charset="-128"/>
                  <a:ea typeface="AR P丸ゴシック体E" panose="020F0900000000000000" pitchFamily="50" charset="-128"/>
                </a:rPr>
                <a:t>手続き完了</a:t>
              </a:r>
            </a:p>
          </p:txBody>
        </p:sp>
        <p:sp>
          <p:nvSpPr>
            <p:cNvPr id="82" name="テキスト ボックス 81"/>
            <p:cNvSpPr txBox="1"/>
            <p:nvPr/>
          </p:nvSpPr>
          <p:spPr>
            <a:xfrm>
              <a:off x="1119210" y="3886567"/>
              <a:ext cx="2095328" cy="338554"/>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青洲リンク事務局で手続きが終わると</a:t>
              </a:r>
              <a:br>
                <a:rPr kumimoji="1" lang="en-US" altLang="ja-JP" sz="800" b="1" dirty="0">
                  <a:latin typeface="AR P丸ゴシック体E" panose="020F0900000000000000" pitchFamily="50" charset="-128"/>
                  <a:ea typeface="AR P丸ゴシック体E" panose="020F0900000000000000" pitchFamily="50" charset="-128"/>
                </a:rPr>
              </a:br>
              <a:r>
                <a:rPr kumimoji="1" lang="ja-JP" altLang="en-US" sz="800" b="1" dirty="0">
                  <a:latin typeface="AR P丸ゴシック体E" panose="020F0900000000000000" pitchFamily="50" charset="-128"/>
                  <a:ea typeface="AR P丸ゴシック体E" panose="020F0900000000000000" pitchFamily="50" charset="-128"/>
                </a:rPr>
                <a:t>完了です！</a:t>
              </a:r>
              <a:endParaRPr kumimoji="1" lang="en-US" altLang="ja-JP" sz="800" b="1" dirty="0">
                <a:latin typeface="AR P丸ゴシック体E" panose="020F0900000000000000" pitchFamily="50" charset="-128"/>
                <a:ea typeface="AR P丸ゴシック体E" panose="020F0900000000000000" pitchFamily="50" charset="-128"/>
              </a:endParaRPr>
            </a:p>
          </p:txBody>
        </p:sp>
      </p:grpSp>
      <p:sp>
        <p:nvSpPr>
          <p:cNvPr id="83" name="テキスト ボックス 82"/>
          <p:cNvSpPr txBox="1"/>
          <p:nvPr/>
        </p:nvSpPr>
        <p:spPr>
          <a:xfrm>
            <a:off x="1094144" y="2336616"/>
            <a:ext cx="2095328" cy="523220"/>
          </a:xfrm>
          <a:prstGeom prst="rect">
            <a:avLst/>
          </a:prstGeom>
          <a:noFill/>
          <a:ln>
            <a:noFill/>
          </a:ln>
        </p:spPr>
        <p:txBody>
          <a:bodyPr wrap="square" rtlCol="0">
            <a:spAutoFit/>
          </a:bodyPr>
          <a:lstStyle/>
          <a:p>
            <a:r>
              <a:rPr lang="en-US" altLang="ja-JP" sz="700" dirty="0">
                <a:latin typeface="AR P丸ゴシック体E" panose="020F0900000000000000" pitchFamily="50" charset="-128"/>
                <a:ea typeface="AR P丸ゴシック体E" panose="020F0900000000000000" pitchFamily="50" charset="-128"/>
              </a:rPr>
              <a:t>※</a:t>
            </a:r>
            <a:r>
              <a:rPr lang="ja-JP" altLang="en-US" sz="700" dirty="0">
                <a:latin typeface="AR P丸ゴシック体E" panose="020F0900000000000000" pitchFamily="50" charset="-128"/>
                <a:ea typeface="AR P丸ゴシック体E" panose="020F0900000000000000" pitchFamily="50" charset="-128"/>
              </a:rPr>
              <a:t>機種変更後も登録済みのログイン</a:t>
            </a:r>
            <a:r>
              <a:rPr lang="en-US" altLang="ja-JP" sz="700" dirty="0">
                <a:latin typeface="AR P丸ゴシック体E" panose="020F0900000000000000" pitchFamily="50" charset="-128"/>
                <a:ea typeface="AR P丸ゴシック体E" panose="020F0900000000000000" pitchFamily="50" charset="-128"/>
              </a:rPr>
              <a:t>ID</a:t>
            </a:r>
            <a:r>
              <a:rPr lang="ja-JP" altLang="en-US" sz="700" dirty="0">
                <a:latin typeface="AR P丸ゴシック体E" panose="020F0900000000000000" pitchFamily="50" charset="-128"/>
                <a:ea typeface="AR P丸ゴシック体E" panose="020F0900000000000000" pitchFamily="50" charset="-128"/>
              </a:rPr>
              <a:t>とパス</a:t>
            </a:r>
            <a:endParaRPr lang="en-US" altLang="ja-JP" sz="700" dirty="0">
              <a:latin typeface="AR P丸ゴシック体E" panose="020F0900000000000000" pitchFamily="50" charset="-128"/>
              <a:ea typeface="AR P丸ゴシック体E" panose="020F0900000000000000" pitchFamily="50" charset="-128"/>
            </a:endParaRPr>
          </a:p>
          <a:p>
            <a:r>
              <a:rPr lang="ja-JP" altLang="en-US" sz="700" dirty="0">
                <a:latin typeface="AR P丸ゴシック体E" panose="020F0900000000000000" pitchFamily="50" charset="-128"/>
                <a:ea typeface="AR P丸ゴシック体E" panose="020F0900000000000000" pitchFamily="50" charset="-128"/>
              </a:rPr>
              <a:t>ワードでログインできますが、登録内容が不明な場合は再度本人確認が必要ですので、</a:t>
            </a:r>
            <a:r>
              <a:rPr lang="ja-JP" altLang="en-US" sz="700" b="1" dirty="0">
                <a:latin typeface="AR P丸ゴシック体E" panose="020F0900000000000000" pitchFamily="50" charset="-128"/>
                <a:ea typeface="AR P丸ゴシック体E" panose="020F0900000000000000" pitchFamily="50" charset="-128"/>
              </a:rPr>
              <a:t>登録した</a:t>
            </a:r>
            <a:r>
              <a:rPr lang="en-US" altLang="ja-JP" sz="700" b="1" dirty="0">
                <a:latin typeface="AR P丸ゴシック体E" panose="020F0900000000000000" pitchFamily="50" charset="-128"/>
                <a:ea typeface="AR P丸ゴシック体E" panose="020F0900000000000000" pitchFamily="50" charset="-128"/>
              </a:rPr>
              <a:t>ID</a:t>
            </a:r>
            <a:r>
              <a:rPr lang="ja-JP" altLang="en-US" sz="700" b="1" dirty="0">
                <a:latin typeface="AR P丸ゴシック体E" panose="020F0900000000000000" pitchFamily="50" charset="-128"/>
                <a:ea typeface="AR P丸ゴシック体E" panose="020F0900000000000000" pitchFamily="50" charset="-128"/>
              </a:rPr>
              <a:t>やパスワードは控えておいてください</a:t>
            </a:r>
            <a:r>
              <a:rPr lang="ja-JP" altLang="en-US" sz="700" dirty="0">
                <a:latin typeface="AR P丸ゴシック体E" panose="020F0900000000000000" pitchFamily="50" charset="-128"/>
                <a:ea typeface="AR P丸ゴシック体E" panose="020F0900000000000000" pitchFamily="50" charset="-128"/>
              </a:rPr>
              <a:t>。</a:t>
            </a:r>
            <a:endParaRPr lang="en-US" altLang="ja-JP" sz="700" dirty="0">
              <a:latin typeface="AR P丸ゴシック体E" panose="020F0900000000000000" pitchFamily="50" charset="-128"/>
              <a:ea typeface="AR P丸ゴシック体E" panose="020F0900000000000000" pitchFamily="50" charset="-128"/>
            </a:endParaRPr>
          </a:p>
        </p:txBody>
      </p:sp>
      <p:sp>
        <p:nvSpPr>
          <p:cNvPr id="91" name="テキスト ボックス 90"/>
          <p:cNvSpPr txBox="1"/>
          <p:nvPr/>
        </p:nvSpPr>
        <p:spPr>
          <a:xfrm>
            <a:off x="4408005" y="4252938"/>
            <a:ext cx="1371838" cy="461665"/>
          </a:xfrm>
          <a:prstGeom prst="rect">
            <a:avLst/>
          </a:prstGeom>
          <a:noFill/>
        </p:spPr>
        <p:txBody>
          <a:bodyPr wrap="square" rtlCol="0">
            <a:spAutoFit/>
          </a:bodyPr>
          <a:lstStyle/>
          <a:p>
            <a:r>
              <a:rPr lang="ja-JP" altLang="en-US" sz="800" b="1" dirty="0">
                <a:latin typeface="AR P丸ゴシック体E" panose="020F0900000000000000" pitchFamily="50" charset="-128"/>
                <a:ea typeface="AR P丸ゴシック体E" panose="020F0900000000000000" pitchFamily="50" charset="-128"/>
              </a:rPr>
              <a:t>青洲リンク</a:t>
            </a:r>
            <a:r>
              <a:rPr lang="en-US" altLang="ja-JP" sz="800" b="1" dirty="0">
                <a:latin typeface="AR P丸ゴシック体E" panose="020F0900000000000000" pitchFamily="50" charset="-128"/>
                <a:ea typeface="AR P丸ゴシック体E" panose="020F0900000000000000" pitchFamily="50" charset="-128"/>
              </a:rPr>
              <a:t>PHR</a:t>
            </a:r>
            <a:r>
              <a:rPr lang="ja-JP" altLang="en-US" sz="800" b="1" dirty="0">
                <a:latin typeface="AR P丸ゴシック体E" panose="020F0900000000000000" pitchFamily="50" charset="-128"/>
                <a:ea typeface="AR P丸ゴシック体E" panose="020F0900000000000000" pitchFamily="50" charset="-128"/>
              </a:rPr>
              <a:t>機能　</a:t>
            </a:r>
            <a:r>
              <a:rPr lang="en-US" altLang="ja-JP" sz="800" b="1" dirty="0">
                <a:latin typeface="AR P丸ゴシック体E" panose="020F0900000000000000" pitchFamily="50" charset="-128"/>
                <a:ea typeface="AR P丸ゴシック体E" panose="020F0900000000000000" pitchFamily="50" charset="-128"/>
              </a:rPr>
              <a:t>NOBORI</a:t>
            </a:r>
            <a:r>
              <a:rPr lang="ja-JP" altLang="en-US" sz="800" b="1" dirty="0">
                <a:latin typeface="AR P丸ゴシック体E" panose="020F0900000000000000" pitchFamily="50" charset="-128"/>
                <a:ea typeface="AR P丸ゴシック体E" panose="020F0900000000000000" pitchFamily="50" charset="-128"/>
              </a:rPr>
              <a:t>アプリのご案内</a:t>
            </a:r>
            <a:endParaRPr lang="en-US" altLang="ja-JP" sz="800" b="1" dirty="0">
              <a:latin typeface="AR P丸ゴシック体E" panose="020F0900000000000000" pitchFamily="50" charset="-128"/>
              <a:ea typeface="AR P丸ゴシック体E" panose="020F0900000000000000" pitchFamily="50" charset="-128"/>
            </a:endParaRPr>
          </a:p>
          <a:p>
            <a:r>
              <a:rPr lang="ja-JP" altLang="en-US" sz="700" dirty="0">
                <a:latin typeface="AR P丸ゴシック体E" panose="020F0900000000000000" pitchFamily="50" charset="-128"/>
                <a:ea typeface="AR P丸ゴシック体E" panose="020F0900000000000000" pitchFamily="50" charset="-128"/>
              </a:rPr>
              <a:t>（</a:t>
            </a:r>
            <a:r>
              <a:rPr lang="en-US" altLang="ja-JP" sz="700" dirty="0">
                <a:latin typeface="AR P丸ゴシック体E" panose="020F0900000000000000" pitchFamily="50" charset="-128"/>
                <a:ea typeface="AR P丸ゴシック体E" panose="020F0900000000000000" pitchFamily="50" charset="-128"/>
              </a:rPr>
              <a:t>YouTube</a:t>
            </a:r>
            <a:r>
              <a:rPr lang="ja-JP" altLang="en-US" sz="700" dirty="0">
                <a:latin typeface="AR P丸ゴシック体E" panose="020F0900000000000000" pitchFamily="50" charset="-128"/>
                <a:ea typeface="AR P丸ゴシック体E" panose="020F0900000000000000" pitchFamily="50" charset="-128"/>
              </a:rPr>
              <a:t>に飛びます）</a:t>
            </a:r>
            <a:endParaRPr lang="en-US" altLang="ja-JP" sz="700" dirty="0">
              <a:latin typeface="AR P丸ゴシック体E" panose="020F0900000000000000" pitchFamily="50" charset="-128"/>
              <a:ea typeface="AR P丸ゴシック体E" panose="020F0900000000000000" pitchFamily="50" charset="-128"/>
            </a:endParaRPr>
          </a:p>
        </p:txBody>
      </p:sp>
      <p:pic>
        <p:nvPicPr>
          <p:cNvPr id="11" name="図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717145" y="4326531"/>
            <a:ext cx="615600" cy="615600"/>
          </a:xfrm>
          <a:prstGeom prst="rect">
            <a:avLst/>
          </a:prstGeom>
          <a:ln>
            <a:solidFill>
              <a:schemeClr val="bg1">
                <a:lumMod val="50000"/>
              </a:schemeClr>
            </a:solidFill>
          </a:ln>
        </p:spPr>
      </p:pic>
      <p:grpSp>
        <p:nvGrpSpPr>
          <p:cNvPr id="18" name="グループ化 17"/>
          <p:cNvGrpSpPr/>
          <p:nvPr/>
        </p:nvGrpSpPr>
        <p:grpSpPr>
          <a:xfrm>
            <a:off x="7301509" y="4377729"/>
            <a:ext cx="690131" cy="1272429"/>
            <a:chOff x="6864553" y="4388571"/>
            <a:chExt cx="690131" cy="1272429"/>
          </a:xfrm>
        </p:grpSpPr>
        <p:pic>
          <p:nvPicPr>
            <p:cNvPr id="92" name="図 9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934554" y="4573502"/>
              <a:ext cx="548236" cy="975129"/>
            </a:xfrm>
            <a:prstGeom prst="rect">
              <a:avLst/>
            </a:prstGeom>
            <a:ln w="38100">
              <a:noFill/>
            </a:ln>
          </p:spPr>
        </p:pic>
        <p:pic>
          <p:nvPicPr>
            <p:cNvPr id="16" name="図 15"/>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864553" y="4388571"/>
              <a:ext cx="690131" cy="1272429"/>
            </a:xfrm>
            <a:prstGeom prst="rect">
              <a:avLst/>
            </a:prstGeom>
          </p:spPr>
        </p:pic>
      </p:grpSp>
      <p:sp>
        <p:nvSpPr>
          <p:cNvPr id="20" name="テキスト ボックス 19">
            <a:extLst>
              <a:ext uri="{FF2B5EF4-FFF2-40B4-BE49-F238E27FC236}">
                <a16:creationId xmlns:a16="http://schemas.microsoft.com/office/drawing/2014/main" id="{F8E7A3C1-0452-7C73-E364-A12A400C10BC}"/>
              </a:ext>
            </a:extLst>
          </p:cNvPr>
          <p:cNvSpPr txBox="1"/>
          <p:nvPr/>
        </p:nvSpPr>
        <p:spPr>
          <a:xfrm>
            <a:off x="225972" y="5650158"/>
            <a:ext cx="3073972" cy="954107"/>
          </a:xfrm>
          <a:prstGeom prst="rect">
            <a:avLst/>
          </a:prstGeom>
          <a:noFill/>
        </p:spPr>
        <p:txBody>
          <a:bodyPr wrap="square" rtlCol="0">
            <a:spAutoFit/>
          </a:bodyPr>
          <a:lstStyle/>
          <a:p>
            <a:r>
              <a:rPr lang="ja-JP" altLang="ja-JP" sz="800" dirty="0">
                <a:latin typeface="AR P丸ゴシック体E" panose="020F0900000000000000" pitchFamily="50" charset="-128"/>
                <a:ea typeface="AR P丸ゴシック体E" panose="020F0900000000000000" pitchFamily="50" charset="-128"/>
              </a:rPr>
              <a:t>●本人が手続きする場合</a:t>
            </a:r>
          </a:p>
          <a:p>
            <a:r>
              <a:rPr lang="ja-JP" altLang="ja-JP" sz="800" dirty="0">
                <a:latin typeface="AR P丸ゴシック体E" panose="020F0900000000000000" pitchFamily="50" charset="-128"/>
                <a:ea typeface="AR P丸ゴシック体E" panose="020F0900000000000000" pitchFamily="50" charset="-128"/>
              </a:rPr>
              <a:t>本人の診察券、本人確認書類（保険証</a:t>
            </a:r>
            <a:r>
              <a:rPr lang="ja-JP" altLang="en-US" sz="800" dirty="0">
                <a:latin typeface="AR P丸ゴシック体E" panose="020F0900000000000000" pitchFamily="50" charset="-128"/>
                <a:ea typeface="AR P丸ゴシック体E" panose="020F0900000000000000" pitchFamily="50" charset="-128"/>
              </a:rPr>
              <a:t>や運転免許証など</a:t>
            </a:r>
            <a:r>
              <a:rPr lang="ja-JP" altLang="ja-JP" sz="800" dirty="0">
                <a:latin typeface="AR P丸ゴシック体E" panose="020F0900000000000000" pitchFamily="50" charset="-128"/>
                <a:ea typeface="AR P丸ゴシック体E" panose="020F0900000000000000" pitchFamily="50" charset="-128"/>
              </a:rPr>
              <a:t>）</a:t>
            </a:r>
            <a:br>
              <a:rPr lang="en-US" altLang="ja-JP" sz="800" dirty="0">
                <a:latin typeface="AR P丸ゴシック体E" panose="020F0900000000000000" pitchFamily="50" charset="-128"/>
                <a:ea typeface="AR P丸ゴシック体E" panose="020F0900000000000000" pitchFamily="50" charset="-128"/>
              </a:rPr>
            </a:br>
            <a:r>
              <a:rPr lang="en-US" altLang="ja-JP" sz="800" dirty="0">
                <a:latin typeface="AR P丸ゴシック体E" panose="020F0900000000000000" pitchFamily="50" charset="-128"/>
                <a:ea typeface="AR P丸ゴシック体E" panose="020F0900000000000000" pitchFamily="50" charset="-128"/>
              </a:rPr>
              <a:t> </a:t>
            </a:r>
            <a:endParaRPr lang="ja-JP" altLang="ja-JP" sz="800" dirty="0">
              <a:latin typeface="AR P丸ゴシック体E" panose="020F0900000000000000" pitchFamily="50" charset="-128"/>
              <a:ea typeface="AR P丸ゴシック体E" panose="020F0900000000000000" pitchFamily="50" charset="-128"/>
            </a:endParaRPr>
          </a:p>
          <a:p>
            <a:r>
              <a:rPr lang="ja-JP" altLang="ja-JP" sz="800" dirty="0">
                <a:latin typeface="AR P丸ゴシック体E" panose="020F0900000000000000" pitchFamily="50" charset="-128"/>
                <a:ea typeface="AR P丸ゴシック体E" panose="020F0900000000000000" pitchFamily="50" charset="-128"/>
              </a:rPr>
              <a:t>●家族が手続きする場合</a:t>
            </a:r>
          </a:p>
          <a:p>
            <a:r>
              <a:rPr lang="ja-JP" altLang="ja-JP" sz="800" dirty="0">
                <a:latin typeface="AR P丸ゴシック体E" panose="020F0900000000000000" pitchFamily="50" charset="-128"/>
                <a:ea typeface="AR P丸ゴシック体E" panose="020F0900000000000000" pitchFamily="50" charset="-128"/>
              </a:rPr>
              <a:t>患者本人の診察券、患者の本人確認書類、家族の本人確認書類（保険証</a:t>
            </a:r>
            <a:r>
              <a:rPr lang="ja-JP" altLang="en-US" sz="800" dirty="0">
                <a:latin typeface="AR P丸ゴシック体E" panose="020F0900000000000000" pitchFamily="50" charset="-128"/>
                <a:ea typeface="AR P丸ゴシック体E" panose="020F0900000000000000" pitchFamily="50" charset="-128"/>
              </a:rPr>
              <a:t>や運転免許証など</a:t>
            </a:r>
            <a:r>
              <a:rPr lang="ja-JP" altLang="ja-JP" sz="800" dirty="0">
                <a:latin typeface="AR P丸ゴシック体E" panose="020F0900000000000000" pitchFamily="50" charset="-128"/>
                <a:ea typeface="AR P丸ゴシック体E" panose="020F0900000000000000" pitchFamily="50" charset="-128"/>
              </a:rPr>
              <a:t>）</a:t>
            </a:r>
            <a:endParaRPr lang="en-US" altLang="ja-JP" sz="800" dirty="0">
              <a:latin typeface="AR P丸ゴシック体E" panose="020F0900000000000000" pitchFamily="50" charset="-128"/>
              <a:ea typeface="AR P丸ゴシック体E" panose="020F0900000000000000" pitchFamily="50" charset="-128"/>
            </a:endParaRPr>
          </a:p>
          <a:p>
            <a:endParaRPr lang="ja-JP" altLang="ja-JP" sz="800" dirty="0">
              <a:latin typeface="AR P丸ゴシック体E" panose="020F0900000000000000" pitchFamily="50" charset="-128"/>
              <a:ea typeface="AR P丸ゴシック体E" panose="020F0900000000000000" pitchFamily="50" charset="-128"/>
            </a:endParaRPr>
          </a:p>
        </p:txBody>
      </p:sp>
      <p:sp>
        <p:nvSpPr>
          <p:cNvPr id="22" name="テキスト ボックス 21">
            <a:extLst>
              <a:ext uri="{FF2B5EF4-FFF2-40B4-BE49-F238E27FC236}">
                <a16:creationId xmlns:a16="http://schemas.microsoft.com/office/drawing/2014/main" id="{F5B85CA6-796D-717B-39F9-B5CE18310519}"/>
              </a:ext>
            </a:extLst>
          </p:cNvPr>
          <p:cNvSpPr txBox="1"/>
          <p:nvPr/>
        </p:nvSpPr>
        <p:spPr>
          <a:xfrm>
            <a:off x="1127289" y="3987977"/>
            <a:ext cx="2095328" cy="215444"/>
          </a:xfrm>
          <a:prstGeom prst="rect">
            <a:avLst/>
          </a:prstGeom>
          <a:noFill/>
          <a:ln>
            <a:noFill/>
          </a:ln>
        </p:spPr>
        <p:txBody>
          <a:bodyPr wrap="square" rtlCol="0">
            <a:spAutoFit/>
          </a:bodyPr>
          <a:lstStyle/>
          <a:p>
            <a:r>
              <a:rPr kumimoji="1" lang="ja-JP" altLang="en-US" sz="800" b="1" dirty="0">
                <a:latin typeface="AR P丸ゴシック体E" panose="020F0900000000000000" pitchFamily="50" charset="-128"/>
                <a:ea typeface="AR P丸ゴシック体E" panose="020F0900000000000000" pitchFamily="50" charset="-128"/>
              </a:rPr>
              <a:t>本人確認を行います。</a:t>
            </a:r>
            <a:endParaRPr kumimoji="1" lang="en-US" altLang="ja-JP" sz="800" b="1" dirty="0">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320028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円形吹き出し 39"/>
          <p:cNvSpPr/>
          <p:nvPr/>
        </p:nvSpPr>
        <p:spPr>
          <a:xfrm rot="20797427">
            <a:off x="172790" y="192282"/>
            <a:ext cx="1435373" cy="693434"/>
          </a:xfrm>
          <a:prstGeom prst="wedgeEllipseCallout">
            <a:avLst>
              <a:gd name="adj1" fmla="val 41260"/>
              <a:gd name="adj2" fmla="val 66389"/>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44362" y="4565663"/>
            <a:ext cx="6047394" cy="1108701"/>
          </a:xfrm>
          <a:prstGeom prst="rect">
            <a:avLst/>
          </a:prstGeom>
          <a:noFill/>
        </p:spPr>
        <p:txBody>
          <a:bodyPr wrap="square" rtlCol="0">
            <a:spAutoFit/>
          </a:bodyPr>
          <a:lstStyle/>
          <a:p>
            <a:pPr>
              <a:lnSpc>
                <a:spcPct val="125000"/>
              </a:lnSpc>
            </a:pPr>
            <a:r>
              <a:rPr lang="ja-JP" altLang="en-US" sz="900" dirty="0">
                <a:latin typeface="AR P丸ゴシック体E" panose="020F0900000000000000" pitchFamily="50" charset="-128"/>
                <a:ea typeface="AR P丸ゴシック体E" panose="020F0900000000000000" pitchFamily="50" charset="-128"/>
              </a:rPr>
              <a:t>青洲リンクに参加し、アプリをスマートフォンにインストールすることで、</a:t>
            </a:r>
            <a:br>
              <a:rPr lang="en-US" altLang="ja-JP" sz="900" dirty="0">
                <a:latin typeface="AR P丸ゴシック体E" panose="020F0900000000000000" pitchFamily="50" charset="-128"/>
                <a:ea typeface="AR P丸ゴシック体E" panose="020F0900000000000000" pitchFamily="50" charset="-128"/>
              </a:rPr>
            </a:br>
            <a:r>
              <a:rPr lang="ja-JP" altLang="en-US" sz="900" dirty="0">
                <a:latin typeface="AR P丸ゴシック体E" panose="020F0900000000000000" pitchFamily="50" charset="-128"/>
                <a:ea typeface="AR P丸ゴシック体E" panose="020F0900000000000000" pitchFamily="50" charset="-128"/>
              </a:rPr>
              <a:t>青洲リンクに登録しているあなたの検査情報やおくすり情報を見ることができます。</a:t>
            </a:r>
            <a:endParaRPr lang="en-US" altLang="ja-JP" sz="900" dirty="0">
              <a:latin typeface="AR P丸ゴシック体E" panose="020F0900000000000000" pitchFamily="50" charset="-128"/>
              <a:ea typeface="AR P丸ゴシック体E" panose="020F0900000000000000" pitchFamily="50" charset="-128"/>
            </a:endParaRPr>
          </a:p>
          <a:p>
            <a:pPr>
              <a:lnSpc>
                <a:spcPts val="500"/>
              </a:lnSpc>
            </a:pP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en-US" altLang="ja-JP" sz="700" spc="30" dirty="0">
                <a:latin typeface="AR P丸ゴシック体E" panose="020F0900000000000000" pitchFamily="50" charset="-128"/>
                <a:ea typeface="AR P丸ゴシック体E" panose="020F0900000000000000" pitchFamily="50" charset="-128"/>
              </a:rPr>
              <a:t>※</a:t>
            </a:r>
            <a:r>
              <a:rPr lang="ja-JP" altLang="en-US" sz="700" spc="30" dirty="0">
                <a:latin typeface="AR P丸ゴシック体E" panose="020F0900000000000000" pitchFamily="50" charset="-128"/>
                <a:ea typeface="AR P丸ゴシック体E" panose="020F0900000000000000" pitchFamily="50" charset="-128"/>
              </a:rPr>
              <a:t>１ </a:t>
            </a:r>
            <a:r>
              <a:rPr lang="en-US" altLang="ja-JP" sz="800" b="1" spc="30" dirty="0">
                <a:latin typeface="AR P丸ゴシック体E" panose="020F0900000000000000" pitchFamily="50" charset="-128"/>
                <a:ea typeface="AR P丸ゴシック体E" panose="020F0900000000000000" pitchFamily="50" charset="-128"/>
              </a:rPr>
              <a:t>PHR</a:t>
            </a:r>
            <a:r>
              <a:rPr lang="ja-JP" altLang="ja-JP" sz="700" spc="30" dirty="0">
                <a:latin typeface="AR P丸ゴシック体E" panose="020F0900000000000000" pitchFamily="50" charset="-128"/>
                <a:ea typeface="AR P丸ゴシック体E" panose="020F0900000000000000" pitchFamily="50" charset="-128"/>
              </a:rPr>
              <a:t>（</a:t>
            </a:r>
            <a:r>
              <a:rPr lang="en-US" altLang="ja-JP" sz="700" spc="30" dirty="0">
                <a:latin typeface="AR P丸ゴシック体E" panose="020F0900000000000000" pitchFamily="50" charset="-128"/>
                <a:ea typeface="AR P丸ゴシック体E" panose="020F0900000000000000" pitchFamily="50" charset="-128"/>
              </a:rPr>
              <a:t>Personal Health Record</a:t>
            </a:r>
            <a:r>
              <a:rPr lang="ja-JP" altLang="ja-JP" sz="700" spc="30" dirty="0">
                <a:latin typeface="AR P丸ゴシック体E" panose="020F0900000000000000" pitchFamily="50" charset="-128"/>
                <a:ea typeface="AR P丸ゴシック体E" panose="020F0900000000000000" pitchFamily="50" charset="-128"/>
              </a:rPr>
              <a:t>）</a:t>
            </a:r>
            <a:r>
              <a:rPr lang="ja-JP" altLang="en-US" sz="700" spc="30" dirty="0">
                <a:latin typeface="AR P丸ゴシック体E" panose="020F0900000000000000" pitchFamily="50" charset="-128"/>
                <a:ea typeface="AR P丸ゴシック体E" panose="020F0900000000000000" pitchFamily="50" charset="-128"/>
              </a:rPr>
              <a:t>と</a:t>
            </a:r>
            <a:r>
              <a:rPr lang="ja-JP" altLang="ja-JP" sz="700" spc="30" dirty="0">
                <a:latin typeface="AR P丸ゴシック体E" panose="020F0900000000000000" pitchFamily="50" charset="-128"/>
                <a:ea typeface="AR P丸ゴシック体E" panose="020F0900000000000000" pitchFamily="50" charset="-128"/>
              </a:rPr>
              <a:t>は、個々人が自身の医療や健康に関する情報を記録し、自身の手元で管理するサービスです</a:t>
            </a:r>
            <a:r>
              <a:rPr lang="ja-JP" altLang="en-US" sz="700" spc="30" dirty="0">
                <a:latin typeface="AR P丸ゴシック体E" panose="020F0900000000000000" pitchFamily="50" charset="-128"/>
                <a:ea typeface="AR P丸ゴシック体E" panose="020F0900000000000000" pitchFamily="50" charset="-128"/>
              </a:rPr>
              <a:t>。</a:t>
            </a:r>
            <a:endParaRPr lang="en-US" altLang="ja-JP" sz="700" spc="30" dirty="0">
              <a:latin typeface="AR P丸ゴシック体E" panose="020F0900000000000000" pitchFamily="50" charset="-128"/>
              <a:ea typeface="AR P丸ゴシック体E" panose="020F0900000000000000" pitchFamily="50" charset="-128"/>
            </a:endParaRPr>
          </a:p>
          <a:p>
            <a:pPr>
              <a:lnSpc>
                <a:spcPct val="125000"/>
              </a:lnSpc>
            </a:pPr>
            <a:r>
              <a:rPr lang="en-US" altLang="ja-JP" sz="700" spc="30" dirty="0">
                <a:latin typeface="AR P丸ゴシック体E" panose="020F0900000000000000" pitchFamily="50" charset="-128"/>
                <a:ea typeface="AR P丸ゴシック体E" panose="020F0900000000000000" pitchFamily="50" charset="-128"/>
              </a:rPr>
              <a:t>※</a:t>
            </a:r>
            <a:r>
              <a:rPr lang="ja-JP" altLang="en-US" sz="700" spc="30" dirty="0">
                <a:latin typeface="AR P丸ゴシック体E" panose="020F0900000000000000" pitchFamily="50" charset="-128"/>
                <a:ea typeface="AR P丸ゴシック体E" panose="020F0900000000000000" pitchFamily="50" charset="-128"/>
              </a:rPr>
              <a:t>２</a:t>
            </a:r>
            <a:r>
              <a:rPr lang="ja-JP" altLang="en-US" sz="800" spc="30" dirty="0">
                <a:latin typeface="AR P丸ゴシック体E" panose="020F0900000000000000" pitchFamily="50" charset="-128"/>
                <a:ea typeface="AR P丸ゴシック体E" panose="020F0900000000000000" pitchFamily="50" charset="-128"/>
              </a:rPr>
              <a:t> </a:t>
            </a:r>
            <a:r>
              <a:rPr lang="ja-JP" altLang="en-US" sz="800" b="1" spc="30" dirty="0">
                <a:latin typeface="AR P丸ゴシック体E" panose="020F0900000000000000" pitchFamily="50" charset="-128"/>
                <a:ea typeface="AR P丸ゴシック体E" panose="020F0900000000000000" pitchFamily="50" charset="-128"/>
              </a:rPr>
              <a:t>直近１年間</a:t>
            </a:r>
            <a:r>
              <a:rPr lang="ja-JP" altLang="en-US" sz="700" spc="30" dirty="0">
                <a:latin typeface="AR P丸ゴシック体E" panose="020F0900000000000000" pitchFamily="50" charset="-128"/>
                <a:ea typeface="AR P丸ゴシック体E" panose="020F0900000000000000" pitchFamily="50" charset="-128"/>
              </a:rPr>
              <a:t>の情報は</a:t>
            </a:r>
            <a:r>
              <a:rPr lang="ja-JP" altLang="en-US" sz="800" b="1" spc="30" dirty="0">
                <a:latin typeface="AR P丸ゴシック体E" panose="020F0900000000000000" pitchFamily="50" charset="-128"/>
                <a:ea typeface="AR P丸ゴシック体E" panose="020F0900000000000000" pitchFamily="50" charset="-128"/>
              </a:rPr>
              <a:t>無料</a:t>
            </a:r>
            <a:r>
              <a:rPr lang="ja-JP" altLang="en-US" sz="700" spc="30" dirty="0">
                <a:latin typeface="AR P丸ゴシック体E" panose="020F0900000000000000" pitchFamily="50" charset="-128"/>
                <a:ea typeface="AR P丸ゴシック体E" panose="020F0900000000000000" pitchFamily="50" charset="-128"/>
              </a:rPr>
              <a:t>で見ることができます</a:t>
            </a:r>
            <a:r>
              <a:rPr lang="ja-JP" altLang="en-US" sz="800" spc="30" dirty="0">
                <a:latin typeface="AR P丸ゴシック体E" panose="020F0900000000000000" pitchFamily="50" charset="-128"/>
                <a:ea typeface="AR P丸ゴシック体E" panose="020F0900000000000000" pitchFamily="50" charset="-128"/>
              </a:rPr>
              <a:t>。</a:t>
            </a:r>
            <a:r>
              <a:rPr lang="ja-JP" altLang="en-US" sz="800" b="1" spc="30" dirty="0">
                <a:latin typeface="AR P丸ゴシック体E" panose="020F0900000000000000" pitchFamily="50" charset="-128"/>
                <a:ea typeface="AR P丸ゴシック体E" panose="020F0900000000000000" pitchFamily="50" charset="-128"/>
              </a:rPr>
              <a:t>１年以上前の情報</a:t>
            </a:r>
            <a:r>
              <a:rPr lang="ja-JP" altLang="en-US" sz="700" spc="30" dirty="0">
                <a:latin typeface="AR P丸ゴシック体E" panose="020F0900000000000000" pitchFamily="50" charset="-128"/>
                <a:ea typeface="AR P丸ゴシック体E" panose="020F0900000000000000" pitchFamily="50" charset="-128"/>
              </a:rPr>
              <a:t>を見るには</a:t>
            </a:r>
            <a:r>
              <a:rPr lang="ja-JP" altLang="en-US" sz="800" b="1" spc="30" dirty="0">
                <a:latin typeface="AR P丸ゴシック体E" panose="020F0900000000000000" pitchFamily="50" charset="-128"/>
                <a:ea typeface="AR P丸ゴシック体E" panose="020F0900000000000000" pitchFamily="50" charset="-128"/>
              </a:rPr>
              <a:t>有料プランの申込み（</a:t>
            </a:r>
            <a:r>
              <a:rPr lang="en-US" altLang="ja-JP" sz="800" b="1" spc="30" dirty="0">
                <a:latin typeface="AR P丸ゴシック体E" panose="020F0900000000000000" pitchFamily="50" charset="-128"/>
                <a:ea typeface="AR P丸ゴシック体E" panose="020F0900000000000000" pitchFamily="50" charset="-128"/>
              </a:rPr>
              <a:t>100</a:t>
            </a:r>
            <a:r>
              <a:rPr lang="ja-JP" altLang="en-US" sz="800" b="1" spc="30" dirty="0">
                <a:latin typeface="AR P丸ゴシック体E" panose="020F0900000000000000" pitchFamily="50" charset="-128"/>
                <a:ea typeface="AR P丸ゴシック体E" panose="020F0900000000000000" pitchFamily="50" charset="-128"/>
              </a:rPr>
              <a:t>円／月）</a:t>
            </a:r>
            <a:r>
              <a:rPr lang="ja-JP" altLang="en-US" sz="700" spc="30" dirty="0">
                <a:latin typeface="AR P丸ゴシック体E" panose="020F0900000000000000" pitchFamily="50" charset="-128"/>
                <a:ea typeface="AR P丸ゴシック体E" panose="020F0900000000000000" pitchFamily="50" charset="-128"/>
              </a:rPr>
              <a:t>が必要です。</a:t>
            </a:r>
            <a:br>
              <a:rPr lang="en-US" altLang="ja-JP" sz="700" spc="30" dirty="0">
                <a:latin typeface="AR P丸ゴシック体E" panose="020F0900000000000000" pitchFamily="50" charset="-128"/>
                <a:ea typeface="AR P丸ゴシック体E" panose="020F0900000000000000" pitchFamily="50" charset="-128"/>
              </a:rPr>
            </a:br>
            <a:r>
              <a:rPr lang="ja-JP" altLang="en-US" sz="700" spc="30" dirty="0">
                <a:latin typeface="AR P丸ゴシック体E" panose="020F0900000000000000" pitchFamily="50" charset="-128"/>
                <a:ea typeface="AR P丸ゴシック体E" panose="020F0900000000000000" pitchFamily="50" charset="-128"/>
              </a:rPr>
              <a:t>　　 有料プランの申込みをしないかぎり</a:t>
            </a:r>
            <a:r>
              <a:rPr lang="ja-JP" altLang="en-US" sz="800" b="1" spc="30" dirty="0">
                <a:latin typeface="AR P丸ゴシック体E" panose="020F0900000000000000" pitchFamily="50" charset="-128"/>
                <a:ea typeface="AR P丸ゴシック体E" panose="020F0900000000000000" pitchFamily="50" charset="-128"/>
              </a:rPr>
              <a:t>課金はされません</a:t>
            </a:r>
            <a:r>
              <a:rPr lang="ja-JP" altLang="en-US" sz="800" spc="30" dirty="0">
                <a:latin typeface="AR P丸ゴシック体E" panose="020F0900000000000000" pitchFamily="50" charset="-128"/>
                <a:ea typeface="AR P丸ゴシック体E" panose="020F0900000000000000" pitchFamily="50" charset="-128"/>
              </a:rPr>
              <a:t>。</a:t>
            </a:r>
            <a:endParaRPr lang="en-US" altLang="ja-JP" sz="800" spc="30" dirty="0">
              <a:latin typeface="AR P丸ゴシック体E" panose="020F0900000000000000" pitchFamily="50" charset="-128"/>
              <a:ea typeface="AR P丸ゴシック体E" panose="020F0900000000000000" pitchFamily="50" charset="-128"/>
            </a:endParaRPr>
          </a:p>
          <a:p>
            <a:pPr>
              <a:lnSpc>
                <a:spcPct val="125000"/>
              </a:lnSpc>
            </a:pPr>
            <a:r>
              <a:rPr lang="en-US" altLang="ja-JP" sz="700" spc="30" dirty="0">
                <a:ea typeface="AR P丸ゴシック体E" panose="020F0900000000000000" pitchFamily="50" charset="-128"/>
              </a:rPr>
              <a:t>※</a:t>
            </a:r>
            <a:r>
              <a:rPr lang="ja-JP" altLang="en-US" sz="700" spc="30" dirty="0">
                <a:ea typeface="AR P丸ゴシック体E" panose="020F0900000000000000" pitchFamily="50" charset="-128"/>
              </a:rPr>
              <a:t>３ 医師が依頼した検査オーダーが一部残る場合があります。</a:t>
            </a:r>
            <a:endParaRPr lang="en-US" altLang="ja-JP" sz="700" spc="30" dirty="0">
              <a:ea typeface="AR P丸ゴシック体E" panose="020F0900000000000000" pitchFamily="50" charset="-128"/>
            </a:endParaRPr>
          </a:p>
        </p:txBody>
      </p:sp>
      <p:sp>
        <p:nvSpPr>
          <p:cNvPr id="5" name="テキスト ボックス 4"/>
          <p:cNvSpPr txBox="1"/>
          <p:nvPr/>
        </p:nvSpPr>
        <p:spPr>
          <a:xfrm>
            <a:off x="630992" y="586085"/>
            <a:ext cx="9550896" cy="338554"/>
          </a:xfrm>
          <a:prstGeom prst="rect">
            <a:avLst/>
          </a:prstGeom>
          <a:noFill/>
        </p:spPr>
        <p:txBody>
          <a:bodyPr wrap="square" rtlCol="0">
            <a:spAutoFit/>
          </a:bodyPr>
          <a:lstStyle/>
          <a:p>
            <a:pPr algn="ctr"/>
            <a:r>
              <a:rPr kumimoji="1" lang="ja-JP" altLang="en-US" sz="1600" dirty="0">
                <a:latin typeface="AR P丸ゴシック体E" panose="020F0900000000000000" pitchFamily="50" charset="-128"/>
                <a:ea typeface="AR P丸ゴシック体E" panose="020F0900000000000000" pitchFamily="50" charset="-128"/>
              </a:rPr>
              <a:t>病院の検査結果やおくすり情報をスマートフォンでいつでも見ることができます。</a:t>
            </a:r>
          </a:p>
        </p:txBody>
      </p:sp>
      <p:grpSp>
        <p:nvGrpSpPr>
          <p:cNvPr id="8" name="グループ化 7"/>
          <p:cNvGrpSpPr/>
          <p:nvPr/>
        </p:nvGrpSpPr>
        <p:grpSpPr>
          <a:xfrm>
            <a:off x="344640" y="4208802"/>
            <a:ext cx="4533581" cy="384241"/>
            <a:chOff x="-107568" y="1036810"/>
            <a:chExt cx="4533581" cy="384241"/>
          </a:xfrm>
        </p:grpSpPr>
        <p:pic>
          <p:nvPicPr>
            <p:cNvPr id="9" name="図 8"/>
            <p:cNvPicPr>
              <a:picLocks noChangeAspect="1"/>
            </p:cNvPicPr>
            <p:nvPr/>
          </p:nvPicPr>
          <p:blipFill rotWithShape="1">
            <a:blip r:embed="rId2" cstate="print">
              <a:extLst>
                <a:ext uri="{28A0092B-C50C-407E-A947-70E740481C1C}">
                  <a14:useLocalDpi xmlns:a14="http://schemas.microsoft.com/office/drawing/2010/main" val="0"/>
                </a:ext>
              </a:extLst>
            </a:blip>
            <a:srcRect l="14697" t="8737" r="14676" b="14015"/>
            <a:stretch/>
          </p:blipFill>
          <p:spPr>
            <a:xfrm>
              <a:off x="-107568" y="1036810"/>
              <a:ext cx="1351305" cy="380055"/>
            </a:xfrm>
            <a:prstGeom prst="rect">
              <a:avLst/>
            </a:prstGeom>
          </p:spPr>
        </p:pic>
        <p:sp>
          <p:nvSpPr>
            <p:cNvPr id="10" name="テキスト ボックス 9"/>
            <p:cNvSpPr txBox="1"/>
            <p:nvPr/>
          </p:nvSpPr>
          <p:spPr>
            <a:xfrm>
              <a:off x="1153305" y="1167135"/>
              <a:ext cx="3272708" cy="253916"/>
            </a:xfrm>
            <a:prstGeom prst="rect">
              <a:avLst/>
            </a:prstGeom>
            <a:noFill/>
          </p:spPr>
          <p:txBody>
            <a:bodyPr wrap="square" rtlCol="0">
              <a:spAutoFit/>
            </a:bodyPr>
            <a:lstStyle/>
            <a:p>
              <a:r>
                <a:rPr kumimoji="1" lang="ja-JP" altLang="en-US" sz="1050" b="1" dirty="0">
                  <a:latin typeface="AR P丸ゴシック体E" panose="020F0900000000000000" pitchFamily="50" charset="-128"/>
                  <a:ea typeface="AR P丸ゴシック体E" panose="020F0900000000000000" pitchFamily="50" charset="-128"/>
                </a:rPr>
                <a:t>アプリ</a:t>
              </a:r>
              <a:r>
                <a:rPr kumimoji="1" lang="ja-JP" altLang="en-US" sz="900" b="1" dirty="0">
                  <a:latin typeface="AR P丸ゴシック体E" panose="020F0900000000000000" pitchFamily="50" charset="-128"/>
                  <a:ea typeface="AR P丸ゴシック体E" panose="020F0900000000000000" pitchFamily="50" charset="-128"/>
                </a:rPr>
                <a:t>とは（青洲リンク</a:t>
              </a:r>
              <a:r>
                <a:rPr lang="en-US" altLang="ja-JP" sz="900" b="1" dirty="0">
                  <a:latin typeface="AR P丸ゴシック体E" panose="020F0900000000000000" pitchFamily="50" charset="-128"/>
                  <a:ea typeface="AR P丸ゴシック体E" panose="020F0900000000000000" pitchFamily="50" charset="-128"/>
                </a:rPr>
                <a:t>PHR</a:t>
              </a:r>
              <a:r>
                <a:rPr kumimoji="1" lang="en-US" altLang="ja-JP" sz="600" b="1" dirty="0">
                  <a:latin typeface="AR P丸ゴシック体E" panose="020F0900000000000000" pitchFamily="50" charset="-128"/>
                  <a:ea typeface="AR P丸ゴシック体E" panose="020F0900000000000000" pitchFamily="50" charset="-128"/>
                </a:rPr>
                <a:t>※</a:t>
              </a:r>
              <a:r>
                <a:rPr kumimoji="1" lang="ja-JP" altLang="en-US" sz="600" b="1" dirty="0">
                  <a:latin typeface="AR P丸ゴシック体E" panose="020F0900000000000000" pitchFamily="50" charset="-128"/>
                  <a:ea typeface="AR P丸ゴシック体E" panose="020F0900000000000000" pitchFamily="50" charset="-128"/>
                </a:rPr>
                <a:t>１</a:t>
              </a:r>
              <a:r>
                <a:rPr lang="ja-JP" altLang="en-US" sz="900" b="1" dirty="0">
                  <a:latin typeface="AR P丸ゴシック体E" panose="020F0900000000000000" pitchFamily="50" charset="-128"/>
                  <a:ea typeface="AR P丸ゴシック体E" panose="020F0900000000000000" pitchFamily="50" charset="-128"/>
                </a:rPr>
                <a:t>機能アプリ）</a:t>
              </a:r>
            </a:p>
          </p:txBody>
        </p:sp>
      </p:grpSp>
      <p:sp>
        <p:nvSpPr>
          <p:cNvPr id="26" name="正方形/長方形 25"/>
          <p:cNvSpPr/>
          <p:nvPr/>
        </p:nvSpPr>
        <p:spPr>
          <a:xfrm>
            <a:off x="252011" y="5966424"/>
            <a:ext cx="6195478" cy="774058"/>
          </a:xfrm>
          <a:prstGeom prst="rect">
            <a:avLst/>
          </a:prstGeom>
        </p:spPr>
        <p:txBody>
          <a:bodyPr wrap="square">
            <a:spAutoFit/>
          </a:bodyPr>
          <a:lstStyle/>
          <a:p>
            <a:pPr>
              <a:lnSpc>
                <a:spcPct val="125000"/>
              </a:lnSpc>
            </a:pPr>
            <a:r>
              <a:rPr lang="ja-JP" altLang="en-US" sz="900" dirty="0">
                <a:latin typeface="AR P丸ゴシック体E" panose="020F0900000000000000" pitchFamily="50" charset="-128"/>
                <a:ea typeface="AR P丸ゴシック体E" panose="020F0900000000000000" pitchFamily="50" charset="-128"/>
              </a:rPr>
              <a:t>主に和歌山県内で展開している、患者さんの診療情報を登録して、病院・診療所・薬局を連携する</a:t>
            </a: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ja-JP" altLang="en-US" sz="900" dirty="0">
                <a:latin typeface="AR P丸ゴシック体E" panose="020F0900000000000000" pitchFamily="50" charset="-128"/>
                <a:ea typeface="AR P丸ゴシック体E" panose="020F0900000000000000" pitchFamily="50" charset="-128"/>
              </a:rPr>
              <a:t>医療連携ネットワークです。</a:t>
            </a: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ja-JP" altLang="en-US" sz="900" dirty="0">
                <a:latin typeface="AR P丸ゴシック体E" panose="020F0900000000000000" pitchFamily="50" charset="-128"/>
                <a:ea typeface="AR P丸ゴシック体E" panose="020F0900000000000000" pitchFamily="50" charset="-128"/>
              </a:rPr>
              <a:t>あなたが今までに受けた検査やおくすりなどの情報が、他の青洲リンク参加医療機関でも参照できるようになります。</a:t>
            </a:r>
            <a:endParaRPr lang="en-US" altLang="ja-JP" sz="900" dirty="0">
              <a:latin typeface="AR P丸ゴシック体E" panose="020F0900000000000000" pitchFamily="50" charset="-128"/>
              <a:ea typeface="AR P丸ゴシック体E" panose="020F0900000000000000" pitchFamily="50" charset="-128"/>
            </a:endParaRPr>
          </a:p>
          <a:p>
            <a:pPr>
              <a:lnSpc>
                <a:spcPct val="125000"/>
              </a:lnSpc>
            </a:pPr>
            <a:r>
              <a:rPr lang="ja-JP" altLang="en-US" sz="900" dirty="0">
                <a:latin typeface="AR P丸ゴシック体E" panose="020F0900000000000000" pitchFamily="50" charset="-128"/>
                <a:ea typeface="AR P丸ゴシック体E" panose="020F0900000000000000" pitchFamily="50" charset="-128"/>
              </a:rPr>
              <a:t>災害時などに医療機関の情報が失われても、患者さんの情報は保存され、診療の継続に活用されます。</a:t>
            </a:r>
          </a:p>
        </p:txBody>
      </p:sp>
      <p:grpSp>
        <p:nvGrpSpPr>
          <p:cNvPr id="31" name="グループ化 30"/>
          <p:cNvGrpSpPr/>
          <p:nvPr/>
        </p:nvGrpSpPr>
        <p:grpSpPr>
          <a:xfrm>
            <a:off x="2078913" y="5700452"/>
            <a:ext cx="815762" cy="265972"/>
            <a:chOff x="4921262" y="190547"/>
            <a:chExt cx="897028" cy="292468"/>
          </a:xfrm>
        </p:grpSpPr>
        <p:sp>
          <p:nvSpPr>
            <p:cNvPr id="32" name="円/楕円 31"/>
            <p:cNvSpPr/>
            <p:nvPr/>
          </p:nvSpPr>
          <p:spPr>
            <a:xfrm>
              <a:off x="4921262" y="190547"/>
              <a:ext cx="897028" cy="292468"/>
            </a:xfrm>
            <a:prstGeom prst="ellipse">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33" name="テキスト ボックス 32"/>
            <p:cNvSpPr txBox="1"/>
            <p:nvPr/>
          </p:nvSpPr>
          <p:spPr>
            <a:xfrm>
              <a:off x="4998576" y="217874"/>
              <a:ext cx="728433" cy="236906"/>
            </a:xfrm>
            <a:prstGeom prst="rect">
              <a:avLst/>
            </a:prstGeom>
            <a:noFill/>
          </p:spPr>
          <p:txBody>
            <a:bodyPr wrap="square" rtlCol="0">
              <a:spAutoFit/>
            </a:bodyPr>
            <a:lstStyle/>
            <a:p>
              <a:pPr algn="ctr"/>
              <a:r>
                <a:rPr kumimoji="1" lang="ja-JP" altLang="en-US" sz="800" b="1" dirty="0">
                  <a:solidFill>
                    <a:schemeClr val="bg1"/>
                  </a:solidFill>
                  <a:latin typeface="AR P丸ゴシック体E" panose="020F0900000000000000" pitchFamily="50" charset="-128"/>
                  <a:ea typeface="AR P丸ゴシック体E" panose="020F0900000000000000" pitchFamily="50" charset="-128"/>
                </a:rPr>
                <a:t>参加無料</a:t>
              </a:r>
            </a:p>
          </p:txBody>
        </p:sp>
      </p:grpSp>
      <p:grpSp>
        <p:nvGrpSpPr>
          <p:cNvPr id="67" name="グループ化 66"/>
          <p:cNvGrpSpPr/>
          <p:nvPr/>
        </p:nvGrpSpPr>
        <p:grpSpPr>
          <a:xfrm>
            <a:off x="4989513" y="1412084"/>
            <a:ext cx="4779703" cy="1321304"/>
            <a:chOff x="4989513" y="1039935"/>
            <a:chExt cx="4779703" cy="1321304"/>
          </a:xfrm>
        </p:grpSpPr>
        <p:sp>
          <p:nvSpPr>
            <p:cNvPr id="50" name="角丸四角形 49"/>
            <p:cNvSpPr/>
            <p:nvPr/>
          </p:nvSpPr>
          <p:spPr>
            <a:xfrm>
              <a:off x="4989513" y="1039935"/>
              <a:ext cx="4739049" cy="1308252"/>
            </a:xfrm>
            <a:prstGeom prst="roundRect">
              <a:avLst/>
            </a:prstGeom>
            <a:noFill/>
            <a:ln w="38100">
              <a:solidFill>
                <a:srgbClr val="066F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382512" y="1290430"/>
              <a:ext cx="4386704" cy="246221"/>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かかりつけ医さんに病院の検査結果やおくすり情報を見てもらうことができます。</a:t>
              </a:r>
              <a:r>
                <a:rPr lang="ja-JP" altLang="en-US" sz="1000" b="1" dirty="0">
                  <a:latin typeface="AR P丸ゴシック体E" panose="020F0900000000000000" pitchFamily="50" charset="-128"/>
                  <a:ea typeface="AR P丸ゴシック体E" panose="020F0900000000000000" pitchFamily="50" charset="-128"/>
                </a:rPr>
                <a:t>　</a:t>
              </a:r>
              <a:endParaRPr lang="ja-JP" altLang="en-US" sz="800" b="1" dirty="0">
                <a:latin typeface="AR P丸ゴシック体E" panose="020F0900000000000000" pitchFamily="50" charset="-128"/>
                <a:ea typeface="AR P丸ゴシック体E" panose="020F0900000000000000" pitchFamily="50" charset="-128"/>
              </a:endParaRPr>
            </a:p>
          </p:txBody>
        </p:sp>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30866" y="1725865"/>
              <a:ext cx="608185" cy="563413"/>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4599" y="1592722"/>
              <a:ext cx="290779" cy="349132"/>
            </a:xfrm>
            <a:prstGeom prst="rect">
              <a:avLst/>
            </a:prstGeom>
          </p:spPr>
        </p:pic>
        <p:pic>
          <p:nvPicPr>
            <p:cNvPr id="54" name="図 5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74698" y="1574074"/>
              <a:ext cx="385756" cy="360205"/>
            </a:xfrm>
            <a:prstGeom prst="rect">
              <a:avLst/>
            </a:prstGeom>
          </p:spPr>
        </p:pic>
        <p:pic>
          <p:nvPicPr>
            <p:cNvPr id="55" name="図 54"/>
            <p:cNvPicPr>
              <a:picLocks noChangeAspect="1"/>
            </p:cNvPicPr>
            <p:nvPr/>
          </p:nvPicPr>
          <p:blipFill rotWithShape="1">
            <a:blip r:embed="rId6" cstate="print">
              <a:extLst>
                <a:ext uri="{28A0092B-C50C-407E-A947-70E740481C1C}">
                  <a14:useLocalDpi xmlns:a14="http://schemas.microsoft.com/office/drawing/2010/main" val="0"/>
                </a:ext>
              </a:extLst>
            </a:blip>
            <a:srcRect t="7479" b="11015"/>
            <a:stretch/>
          </p:blipFill>
          <p:spPr>
            <a:xfrm>
              <a:off x="6629368" y="1624838"/>
              <a:ext cx="268718" cy="206542"/>
            </a:xfrm>
            <a:prstGeom prst="rect">
              <a:avLst/>
            </a:prstGeom>
          </p:spPr>
        </p:pic>
        <p:sp>
          <p:nvSpPr>
            <p:cNvPr id="56" name="テキスト ボックス 55"/>
            <p:cNvSpPr txBox="1"/>
            <p:nvPr/>
          </p:nvSpPr>
          <p:spPr>
            <a:xfrm>
              <a:off x="6994723" y="1468687"/>
              <a:ext cx="2726586" cy="892552"/>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まず、</a:t>
              </a:r>
              <a:r>
                <a:rPr lang="en-US" altLang="ja-JP" sz="900" b="1" dirty="0">
                  <a:latin typeface="AR P丸ゴシック体E" panose="020F0900000000000000" pitchFamily="50" charset="-128"/>
                  <a:ea typeface="AR P丸ゴシック体E" panose="020F0900000000000000" pitchFamily="50" charset="-128"/>
                </a:rPr>
                <a:t>PHR</a:t>
              </a:r>
              <a:r>
                <a:rPr lang="ja-JP" altLang="en-US" sz="900" b="1" dirty="0">
                  <a:latin typeface="AR P丸ゴシック体E" panose="020F0900000000000000" pitchFamily="50" charset="-128"/>
                  <a:ea typeface="AR P丸ゴシック体E" panose="020F0900000000000000" pitchFamily="50" charset="-128"/>
                </a:rPr>
                <a:t>機能を利用していることをかかりつけ医さんに伝えてください。</a:t>
              </a:r>
              <a:endParaRPr lang="en-US" altLang="ja-JP" sz="900" b="1" dirty="0">
                <a:latin typeface="AR P丸ゴシック体E" panose="020F0900000000000000" pitchFamily="50" charset="-128"/>
                <a:ea typeface="AR P丸ゴシック体E" panose="020F0900000000000000" pitchFamily="50" charset="-128"/>
              </a:endParaRPr>
            </a:p>
            <a:p>
              <a:endParaRPr lang="en-US" altLang="ja-JP" sz="700" b="1" dirty="0">
                <a:latin typeface="AR P丸ゴシック体E" panose="020F0900000000000000" pitchFamily="50" charset="-128"/>
                <a:ea typeface="AR P丸ゴシック体E" panose="020F0900000000000000" pitchFamily="50" charset="-128"/>
              </a:endParaRPr>
            </a:p>
            <a:p>
              <a:r>
                <a:rPr lang="ja-JP" altLang="en-US" sz="900" b="1" dirty="0">
                  <a:latin typeface="AR P丸ゴシック体E" panose="020F0900000000000000" pitchFamily="50" charset="-128"/>
                  <a:ea typeface="AR P丸ゴシック体E" panose="020F0900000000000000" pitchFamily="50" charset="-128"/>
                </a:rPr>
                <a:t>自身のスマホの画面を見てもらうか、かかりつけ医さんのパソコン（インターネットに接続されているもの）に表示することもできます。</a:t>
              </a:r>
              <a:endParaRPr lang="en-US" altLang="ja-JP" sz="900" b="1" dirty="0">
                <a:latin typeface="AR P丸ゴシック体E" panose="020F0900000000000000" pitchFamily="50" charset="-128"/>
                <a:ea typeface="AR P丸ゴシック体E" panose="020F0900000000000000" pitchFamily="50" charset="-128"/>
              </a:endParaRPr>
            </a:p>
          </p:txBody>
        </p:sp>
      </p:grpSp>
      <p:pic>
        <p:nvPicPr>
          <p:cNvPr id="49" name="図 4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19667" y="2010556"/>
            <a:ext cx="159615" cy="245337"/>
          </a:xfrm>
          <a:prstGeom prst="rect">
            <a:avLst/>
          </a:prstGeom>
        </p:spPr>
      </p:pic>
      <p:grpSp>
        <p:nvGrpSpPr>
          <p:cNvPr id="69" name="グループ化 68"/>
          <p:cNvGrpSpPr/>
          <p:nvPr/>
        </p:nvGrpSpPr>
        <p:grpSpPr>
          <a:xfrm>
            <a:off x="200275" y="2775729"/>
            <a:ext cx="4737600" cy="1438962"/>
            <a:chOff x="177666" y="2522219"/>
            <a:chExt cx="4737600" cy="1438962"/>
          </a:xfrm>
        </p:grpSpPr>
        <p:sp>
          <p:nvSpPr>
            <p:cNvPr id="60" name="角丸四角形 59"/>
            <p:cNvSpPr/>
            <p:nvPr/>
          </p:nvSpPr>
          <p:spPr>
            <a:xfrm>
              <a:off x="177666" y="2522219"/>
              <a:ext cx="4737600" cy="1303200"/>
            </a:xfrm>
            <a:prstGeom prst="roundRect">
              <a:avLst/>
            </a:prstGeom>
            <a:noFill/>
            <a:ln w="38100">
              <a:solidFill>
                <a:srgbClr val="11CD8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22658" y="2827856"/>
              <a:ext cx="4379107" cy="369332"/>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離れていても検査結果やおくすり情報が管理できるので</a:t>
              </a:r>
              <a:br>
                <a:rPr lang="en-US" altLang="ja-JP" sz="900" b="1" dirty="0">
                  <a:latin typeface="AR P丸ゴシック体E" panose="020F0900000000000000" pitchFamily="50" charset="-128"/>
                  <a:ea typeface="AR P丸ゴシック体E" panose="020F0900000000000000" pitchFamily="50" charset="-128"/>
                </a:rPr>
              </a:br>
              <a:r>
                <a:rPr lang="ja-JP" altLang="en-US" sz="900" b="1" dirty="0">
                  <a:latin typeface="AR P丸ゴシック体E" panose="020F0900000000000000" pitchFamily="50" charset="-128"/>
                  <a:ea typeface="AR P丸ゴシック体E" panose="020F0900000000000000" pitchFamily="50" charset="-128"/>
                </a:rPr>
                <a:t>遠方に住む家族の見守りができます。</a:t>
              </a:r>
            </a:p>
          </p:txBody>
        </p:sp>
        <p:pic>
          <p:nvPicPr>
            <p:cNvPr id="62" name="図 6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889008">
              <a:off x="2817332" y="3002981"/>
              <a:ext cx="958200" cy="958200"/>
            </a:xfrm>
            <a:prstGeom prst="rect">
              <a:avLst/>
            </a:prstGeom>
          </p:spPr>
        </p:pic>
        <p:pic>
          <p:nvPicPr>
            <p:cNvPr id="63" name="図 6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41958" y="3031884"/>
              <a:ext cx="567669" cy="527377"/>
            </a:xfrm>
            <a:prstGeom prst="rect">
              <a:avLst/>
            </a:prstGeom>
          </p:spPr>
        </p:pic>
        <p:pic>
          <p:nvPicPr>
            <p:cNvPr id="64" name="図 6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96101" y="3210061"/>
              <a:ext cx="583082" cy="583080"/>
            </a:xfrm>
            <a:prstGeom prst="rect">
              <a:avLst/>
            </a:prstGeom>
          </p:spPr>
        </p:pic>
      </p:grpSp>
      <p:grpSp>
        <p:nvGrpSpPr>
          <p:cNvPr id="68" name="グループ化 67"/>
          <p:cNvGrpSpPr/>
          <p:nvPr/>
        </p:nvGrpSpPr>
        <p:grpSpPr>
          <a:xfrm>
            <a:off x="4989513" y="2778504"/>
            <a:ext cx="4798753" cy="1303201"/>
            <a:chOff x="4989513" y="2532871"/>
            <a:chExt cx="4798753" cy="1303201"/>
          </a:xfrm>
        </p:grpSpPr>
        <p:sp>
          <p:nvSpPr>
            <p:cNvPr id="77" name="角丸四角形 76"/>
            <p:cNvSpPr/>
            <p:nvPr/>
          </p:nvSpPr>
          <p:spPr>
            <a:xfrm>
              <a:off x="4989513" y="2532871"/>
              <a:ext cx="4737600" cy="1303200"/>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8" name="テキスト ボックス 77"/>
            <p:cNvSpPr txBox="1"/>
            <p:nvPr/>
          </p:nvSpPr>
          <p:spPr>
            <a:xfrm>
              <a:off x="5671382" y="2818537"/>
              <a:ext cx="4116884" cy="353943"/>
            </a:xfrm>
            <a:prstGeom prst="rect">
              <a:avLst/>
            </a:prstGeom>
            <a:noFill/>
          </p:spPr>
          <p:txBody>
            <a:bodyPr wrap="square" rtlCol="0">
              <a:spAutoFit/>
            </a:bodyPr>
            <a:lstStyle/>
            <a:p>
              <a:pPr algn="ctr"/>
              <a:r>
                <a:rPr lang="ja-JP" altLang="en-US" sz="900" b="1" dirty="0">
                  <a:latin typeface="AR P丸ゴシック体E" panose="020F0900000000000000" pitchFamily="50" charset="-128"/>
                  <a:ea typeface="AR P丸ゴシック体E" panose="020F0900000000000000" pitchFamily="50" charset="-128"/>
                </a:rPr>
                <a:t>日々の体調や気になること、自身で測定した血圧を登録することができます。</a:t>
              </a:r>
              <a:endParaRPr lang="en-US" altLang="ja-JP" sz="900" b="1" dirty="0">
                <a:latin typeface="AR P丸ゴシック体E" panose="020F0900000000000000" pitchFamily="50" charset="-128"/>
                <a:ea typeface="AR P丸ゴシック体E" panose="020F0900000000000000" pitchFamily="50" charset="-128"/>
              </a:endParaRPr>
            </a:p>
            <a:p>
              <a:pPr algn="ctr"/>
              <a:endParaRPr lang="ja-JP" altLang="en-US" sz="800" dirty="0">
                <a:latin typeface="AR P丸ゴシック体E" panose="020F0900000000000000" pitchFamily="50" charset="-128"/>
                <a:ea typeface="AR P丸ゴシック体E" panose="020F0900000000000000" pitchFamily="50" charset="-128"/>
              </a:endParaRPr>
            </a:p>
          </p:txBody>
        </p:sp>
        <p:pic>
          <p:nvPicPr>
            <p:cNvPr id="79" name="図 7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061578" y="3233887"/>
              <a:ext cx="509076" cy="508852"/>
            </a:xfrm>
            <a:prstGeom prst="rect">
              <a:avLst/>
            </a:prstGeom>
          </p:spPr>
        </p:pic>
        <p:pic>
          <p:nvPicPr>
            <p:cNvPr id="80" name="図 7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749967" y="3327220"/>
              <a:ext cx="503039" cy="508852"/>
            </a:xfrm>
            <a:prstGeom prst="rect">
              <a:avLst/>
            </a:prstGeom>
          </p:spPr>
        </p:pic>
        <p:pic>
          <p:nvPicPr>
            <p:cNvPr id="81" name="図 80"/>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698661" y="3289359"/>
              <a:ext cx="270350" cy="350243"/>
            </a:xfrm>
            <a:prstGeom prst="rect">
              <a:avLst/>
            </a:prstGeom>
          </p:spPr>
        </p:pic>
        <p:pic>
          <p:nvPicPr>
            <p:cNvPr id="82" name="図 8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760429" y="3336574"/>
              <a:ext cx="143598" cy="245132"/>
            </a:xfrm>
            <a:prstGeom prst="rect">
              <a:avLst/>
            </a:prstGeom>
          </p:spPr>
        </p:pic>
        <p:pic>
          <p:nvPicPr>
            <p:cNvPr id="83" name="図 8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8255250" y="3286194"/>
              <a:ext cx="421644" cy="481428"/>
            </a:xfrm>
            <a:prstGeom prst="rect">
              <a:avLst/>
            </a:prstGeom>
          </p:spPr>
        </p:pic>
        <p:sp>
          <p:nvSpPr>
            <p:cNvPr id="84" name="テキスト ボックス 83"/>
            <p:cNvSpPr txBox="1"/>
            <p:nvPr/>
          </p:nvSpPr>
          <p:spPr>
            <a:xfrm>
              <a:off x="5635626" y="3039453"/>
              <a:ext cx="2867736" cy="369332"/>
            </a:xfrm>
            <a:prstGeom prst="rect">
              <a:avLst/>
            </a:prstGeom>
            <a:noFill/>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登録した内容を診察時に見てもらうことができます。</a:t>
              </a:r>
              <a:br>
                <a:rPr lang="en-US" altLang="ja-JP" sz="900" b="1" dirty="0">
                  <a:latin typeface="AR P丸ゴシック体E" panose="020F0900000000000000" pitchFamily="50" charset="-128"/>
                  <a:ea typeface="AR P丸ゴシック体E" panose="020F0900000000000000" pitchFamily="50" charset="-128"/>
                </a:rPr>
              </a:br>
              <a:r>
                <a:rPr lang="ja-JP" altLang="en-US" sz="900" b="1" dirty="0">
                  <a:latin typeface="AR P丸ゴシック体E" panose="020F0900000000000000" pitchFamily="50" charset="-128"/>
                  <a:ea typeface="AR P丸ゴシック体E" panose="020F0900000000000000" pitchFamily="50" charset="-128"/>
                </a:rPr>
                <a:t>登録した血圧をグラフ表示することもできます。</a:t>
              </a:r>
              <a:endParaRPr lang="en-US" altLang="ja-JP" sz="900" b="1" dirty="0">
                <a:latin typeface="AR P丸ゴシック体E" panose="020F0900000000000000" pitchFamily="50" charset="-128"/>
                <a:ea typeface="AR P丸ゴシック体E" panose="020F0900000000000000" pitchFamily="50" charset="-128"/>
              </a:endParaRPr>
            </a:p>
          </p:txBody>
        </p:sp>
      </p:grpSp>
      <p:sp>
        <p:nvSpPr>
          <p:cNvPr id="86" name="テキスト ボックス 85"/>
          <p:cNvSpPr txBox="1"/>
          <p:nvPr/>
        </p:nvSpPr>
        <p:spPr>
          <a:xfrm>
            <a:off x="551758" y="2794334"/>
            <a:ext cx="2210372" cy="276999"/>
          </a:xfrm>
          <a:prstGeom prst="rect">
            <a:avLst/>
          </a:prstGeom>
          <a:noFill/>
        </p:spPr>
        <p:txBody>
          <a:bodyPr wrap="square" rtlCol="0">
            <a:spAutoFit/>
          </a:bodyPr>
          <a:lstStyle/>
          <a:p>
            <a:r>
              <a:rPr kumimoji="1" lang="ja-JP" altLang="en-US" sz="1200" b="1" dirty="0">
                <a:solidFill>
                  <a:srgbClr val="11CD86"/>
                </a:solidFill>
                <a:latin typeface="AR P丸ゴシック体E" panose="020F0900000000000000" pitchFamily="50" charset="-128"/>
                <a:ea typeface="AR P丸ゴシック体E" panose="020F0900000000000000" pitchFamily="50" charset="-128"/>
              </a:rPr>
              <a:t>遠方の家族の見守りに</a:t>
            </a:r>
          </a:p>
        </p:txBody>
      </p:sp>
      <p:sp>
        <p:nvSpPr>
          <p:cNvPr id="88" name="テキスト ボックス 87"/>
          <p:cNvSpPr txBox="1"/>
          <p:nvPr/>
        </p:nvSpPr>
        <p:spPr>
          <a:xfrm>
            <a:off x="5654675" y="2812946"/>
            <a:ext cx="2049432" cy="276999"/>
          </a:xfrm>
          <a:prstGeom prst="rect">
            <a:avLst/>
          </a:prstGeom>
          <a:noFill/>
        </p:spPr>
        <p:txBody>
          <a:bodyPr wrap="square" rtlCol="0">
            <a:spAutoFit/>
          </a:bodyPr>
          <a:lstStyle/>
          <a:p>
            <a:r>
              <a:rPr kumimoji="1" lang="ja-JP" altLang="en-US" sz="1200" b="1" dirty="0">
                <a:solidFill>
                  <a:srgbClr val="FFC000"/>
                </a:solidFill>
                <a:latin typeface="AR P丸ゴシック体E" panose="020F0900000000000000" pitchFamily="50" charset="-128"/>
                <a:ea typeface="AR P丸ゴシック体E" panose="020F0900000000000000" pitchFamily="50" charset="-128"/>
              </a:rPr>
              <a:t>日常では</a:t>
            </a:r>
          </a:p>
        </p:txBody>
      </p:sp>
      <p:grpSp>
        <p:nvGrpSpPr>
          <p:cNvPr id="14" name="グループ化 13"/>
          <p:cNvGrpSpPr/>
          <p:nvPr/>
        </p:nvGrpSpPr>
        <p:grpSpPr>
          <a:xfrm>
            <a:off x="200275" y="1411474"/>
            <a:ext cx="4837244" cy="1307210"/>
            <a:chOff x="177666" y="1032491"/>
            <a:chExt cx="4837244" cy="1307210"/>
          </a:xfrm>
        </p:grpSpPr>
        <p:sp>
          <p:nvSpPr>
            <p:cNvPr id="19" name="正方形/長方形 54"/>
            <p:cNvSpPr/>
            <p:nvPr/>
          </p:nvSpPr>
          <p:spPr>
            <a:xfrm>
              <a:off x="177666" y="1032491"/>
              <a:ext cx="4737600" cy="1304516"/>
            </a:xfrm>
            <a:prstGeom prst="roundRect">
              <a:avLst/>
            </a:prstGeom>
            <a:noFill/>
            <a:ln w="38100">
              <a:solidFill>
                <a:srgbClr val="F700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94083" y="1310848"/>
              <a:ext cx="4520827" cy="255389"/>
            </a:xfrm>
            <a:prstGeom prst="roundRect">
              <a:avLst/>
            </a:prstGeom>
            <a:noFill/>
            <a:ln>
              <a:noFill/>
            </a:ln>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入院中の患者さんの検査結果やおくすり情報をご家族がいつでも確認できます</a:t>
              </a:r>
              <a:r>
                <a:rPr lang="ja-JP" altLang="en-US" sz="900" dirty="0">
                  <a:latin typeface="AR P丸ゴシック体E" panose="020F0900000000000000" pitchFamily="50" charset="-128"/>
                  <a:ea typeface="AR P丸ゴシック体E" panose="020F0900000000000000" pitchFamily="50" charset="-128"/>
                </a:rPr>
                <a:t>。</a:t>
              </a:r>
            </a:p>
          </p:txBody>
        </p:sp>
        <p:pic>
          <p:nvPicPr>
            <p:cNvPr id="21" name="図 20"/>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220018" y="1561228"/>
              <a:ext cx="424332" cy="384144"/>
            </a:xfrm>
            <a:prstGeom prst="roundRect">
              <a:avLst/>
            </a:prstGeom>
            <a:noFill/>
            <a:ln w="76200">
              <a:noFill/>
            </a:ln>
          </p:spPr>
        </p:pic>
        <p:grpSp>
          <p:nvGrpSpPr>
            <p:cNvPr id="2" name="グループ化 1"/>
            <p:cNvGrpSpPr/>
            <p:nvPr/>
          </p:nvGrpSpPr>
          <p:grpSpPr>
            <a:xfrm>
              <a:off x="367803" y="1746823"/>
              <a:ext cx="566642" cy="544274"/>
              <a:chOff x="339362" y="1739605"/>
              <a:chExt cx="690133" cy="662890"/>
            </a:xfrm>
          </p:grpSpPr>
          <p:pic>
            <p:nvPicPr>
              <p:cNvPr id="22" name="図 21"/>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339362" y="1739605"/>
                <a:ext cx="690133" cy="662890"/>
              </a:xfrm>
              <a:prstGeom prst="roundRect">
                <a:avLst/>
              </a:prstGeom>
              <a:noFill/>
              <a:ln>
                <a:noFill/>
              </a:ln>
            </p:spPr>
          </p:pic>
          <p:pic>
            <p:nvPicPr>
              <p:cNvPr id="23" name="図 2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880422" y="1850682"/>
                <a:ext cx="107293" cy="113182"/>
              </a:xfrm>
              <a:prstGeom prst="roundRect">
                <a:avLst/>
              </a:prstGeom>
              <a:noFill/>
              <a:ln>
                <a:noFill/>
              </a:ln>
            </p:spPr>
          </p:pic>
        </p:grpSp>
        <p:pic>
          <p:nvPicPr>
            <p:cNvPr id="24" name="図 23"/>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684685" y="1602610"/>
              <a:ext cx="619807" cy="534317"/>
            </a:xfrm>
            <a:prstGeom prst="roundRect">
              <a:avLst/>
            </a:prstGeom>
            <a:noFill/>
            <a:ln>
              <a:noFill/>
            </a:ln>
          </p:spPr>
        </p:pic>
        <p:sp>
          <p:nvSpPr>
            <p:cNvPr id="25" name="テキスト ボックス 24"/>
            <p:cNvSpPr txBox="1"/>
            <p:nvPr/>
          </p:nvSpPr>
          <p:spPr>
            <a:xfrm>
              <a:off x="2253564" y="1471378"/>
              <a:ext cx="2124214" cy="868323"/>
            </a:xfrm>
            <a:prstGeom prst="roundRect">
              <a:avLst/>
            </a:prstGeom>
            <a:noFill/>
            <a:ln>
              <a:noFill/>
            </a:ln>
          </p:spPr>
          <p:txBody>
            <a:bodyPr wrap="square" rtlCol="0">
              <a:spAutoFit/>
            </a:bodyPr>
            <a:lstStyle/>
            <a:p>
              <a:r>
                <a:rPr lang="ja-JP" altLang="en-US" sz="900" b="1" dirty="0">
                  <a:latin typeface="AR P丸ゴシック体E" panose="020F0900000000000000" pitchFamily="50" charset="-128"/>
                  <a:ea typeface="AR P丸ゴシック体E" panose="020F0900000000000000" pitchFamily="50" charset="-128"/>
                </a:rPr>
                <a:t>患者さん自身も自分の情報を</a:t>
              </a:r>
              <a:endParaRPr lang="en-US" altLang="ja-JP" sz="900" b="1" dirty="0">
                <a:latin typeface="AR P丸ゴシック体E" panose="020F0900000000000000" pitchFamily="50" charset="-128"/>
                <a:ea typeface="AR P丸ゴシック体E" panose="020F0900000000000000" pitchFamily="50" charset="-128"/>
              </a:endParaRPr>
            </a:p>
            <a:p>
              <a:r>
                <a:rPr lang="ja-JP" altLang="en-US" sz="900" b="1" dirty="0">
                  <a:latin typeface="AR P丸ゴシック体E" panose="020F0900000000000000" pitchFamily="50" charset="-128"/>
                  <a:ea typeface="AR P丸ゴシック体E" panose="020F0900000000000000" pitchFamily="50" charset="-128"/>
                </a:rPr>
                <a:t>見ることができます。</a:t>
              </a:r>
              <a:br>
                <a:rPr lang="en-US" altLang="ja-JP" sz="900" b="1" dirty="0">
                  <a:latin typeface="AR P丸ゴシック体E" panose="020F0900000000000000" pitchFamily="50" charset="-128"/>
                  <a:ea typeface="AR P丸ゴシック体E" panose="020F0900000000000000" pitchFamily="50" charset="-128"/>
                </a:rPr>
              </a:br>
              <a:br>
                <a:rPr lang="en-US" altLang="ja-JP" sz="900" b="1" dirty="0">
                  <a:latin typeface="AR P丸ゴシック体E" panose="020F0900000000000000" pitchFamily="50" charset="-128"/>
                  <a:ea typeface="AR P丸ゴシック体E" panose="020F0900000000000000" pitchFamily="50" charset="-128"/>
                </a:rPr>
              </a:br>
              <a:r>
                <a:rPr lang="ja-JP" altLang="en-US" sz="900" b="1" dirty="0">
                  <a:latin typeface="AR P丸ゴシック体E" panose="020F0900000000000000" pitchFamily="50" charset="-128"/>
                  <a:ea typeface="AR P丸ゴシック体E" panose="020F0900000000000000" pitchFamily="50" charset="-128"/>
                </a:rPr>
                <a:t>入院中のお子さんの情報を</a:t>
              </a:r>
              <a:endParaRPr lang="en-US" altLang="ja-JP" sz="900" b="1" dirty="0">
                <a:latin typeface="AR P丸ゴシック体E" panose="020F0900000000000000" pitchFamily="50" charset="-128"/>
                <a:ea typeface="AR P丸ゴシック体E" panose="020F0900000000000000" pitchFamily="50" charset="-128"/>
              </a:endParaRPr>
            </a:p>
            <a:p>
              <a:r>
                <a:rPr lang="ja-JP" altLang="en-US" sz="900" b="1" dirty="0">
                  <a:latin typeface="AR P丸ゴシック体E" panose="020F0900000000000000" pitchFamily="50" charset="-128"/>
                  <a:ea typeface="AR P丸ゴシック体E" panose="020F0900000000000000" pitchFamily="50" charset="-128"/>
                </a:rPr>
                <a:t>ご両親で共有することもできます。</a:t>
              </a:r>
              <a:endParaRPr lang="en-US" altLang="ja-JP" sz="900" b="1" dirty="0">
                <a:latin typeface="AR P丸ゴシック体E" panose="020F0900000000000000" pitchFamily="50" charset="-128"/>
                <a:ea typeface="AR P丸ゴシック体E" panose="020F0900000000000000" pitchFamily="50" charset="-128"/>
              </a:endParaRPr>
            </a:p>
          </p:txBody>
        </p:sp>
        <p:pic>
          <p:nvPicPr>
            <p:cNvPr id="17" name="図 16"/>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007991" y="1932202"/>
              <a:ext cx="379011" cy="379011"/>
            </a:xfrm>
            <a:prstGeom prst="rect">
              <a:avLst/>
            </a:prstGeom>
            <a:noFill/>
            <a:ln>
              <a:noFill/>
            </a:ln>
          </p:spPr>
        </p:pic>
        <p:sp>
          <p:nvSpPr>
            <p:cNvPr id="13" name="テキスト ボックス 12"/>
            <p:cNvSpPr txBox="1"/>
            <p:nvPr/>
          </p:nvSpPr>
          <p:spPr>
            <a:xfrm>
              <a:off x="522658" y="1052078"/>
              <a:ext cx="3308873" cy="276999"/>
            </a:xfrm>
            <a:prstGeom prst="rect">
              <a:avLst/>
            </a:prstGeom>
            <a:noFill/>
          </p:spPr>
          <p:txBody>
            <a:bodyPr wrap="square" rtlCol="0">
              <a:spAutoFit/>
            </a:bodyPr>
            <a:lstStyle/>
            <a:p>
              <a:r>
                <a:rPr kumimoji="1" lang="ja-JP" altLang="en-US" sz="1200" b="1" dirty="0">
                  <a:solidFill>
                    <a:srgbClr val="F70044"/>
                  </a:solidFill>
                  <a:latin typeface="AR P丸ゴシック体E" panose="020F0900000000000000" pitchFamily="50" charset="-128"/>
                  <a:ea typeface="AR P丸ゴシック体E" panose="020F0900000000000000" pitchFamily="50" charset="-128"/>
                </a:rPr>
                <a:t>入院中の患者さんに面会できなくても</a:t>
              </a:r>
            </a:p>
          </p:txBody>
        </p:sp>
      </p:grpSp>
      <p:sp>
        <p:nvSpPr>
          <p:cNvPr id="150" name="テキスト ボックス 149"/>
          <p:cNvSpPr txBox="1"/>
          <p:nvPr/>
        </p:nvSpPr>
        <p:spPr>
          <a:xfrm>
            <a:off x="5597525" y="1434065"/>
            <a:ext cx="3389831" cy="276999"/>
          </a:xfrm>
          <a:prstGeom prst="rect">
            <a:avLst/>
          </a:prstGeom>
          <a:noFill/>
          <a:ln>
            <a:noFill/>
          </a:ln>
        </p:spPr>
        <p:txBody>
          <a:bodyPr wrap="square" rtlCol="0">
            <a:spAutoFit/>
          </a:bodyPr>
          <a:lstStyle/>
          <a:p>
            <a:r>
              <a:rPr kumimoji="1" lang="ja-JP" altLang="en-US" sz="1200" b="1" dirty="0">
                <a:solidFill>
                  <a:srgbClr val="066FA5"/>
                </a:solidFill>
                <a:latin typeface="AR P丸ゴシック体E" panose="020F0900000000000000" pitchFamily="50" charset="-128"/>
                <a:ea typeface="AR P丸ゴシック体E" panose="020F0900000000000000" pitchFamily="50" charset="-128"/>
              </a:rPr>
              <a:t>退院後、かかりつけ医さんを受診する場合に</a:t>
            </a:r>
          </a:p>
        </p:txBody>
      </p:sp>
      <p:grpSp>
        <p:nvGrpSpPr>
          <p:cNvPr id="45" name="グループ化 44"/>
          <p:cNvGrpSpPr/>
          <p:nvPr/>
        </p:nvGrpSpPr>
        <p:grpSpPr>
          <a:xfrm>
            <a:off x="1886588" y="22439"/>
            <a:ext cx="6934152" cy="553451"/>
            <a:chOff x="-416103" y="525610"/>
            <a:chExt cx="6934152" cy="553451"/>
          </a:xfrm>
        </p:grpSpPr>
        <p:sp>
          <p:nvSpPr>
            <p:cNvPr id="149" name="正方形/長方形 148"/>
            <p:cNvSpPr/>
            <p:nvPr/>
          </p:nvSpPr>
          <p:spPr>
            <a:xfrm>
              <a:off x="1471475" y="652505"/>
              <a:ext cx="5046574" cy="400110"/>
            </a:xfrm>
            <a:prstGeom prst="rect">
              <a:avLst/>
            </a:prstGeom>
            <a:noFill/>
          </p:spPr>
          <p:txBody>
            <a:bodyPr wrap="none" lIns="91440" tIns="45720" rIns="91440" bIns="45720">
              <a:spAutoFit/>
            </a:bodyPr>
            <a:lstStyle/>
            <a:p>
              <a:pPr algn="ctr"/>
              <a:r>
                <a:rPr lang="ja-JP" altLang="en-US" sz="1800" b="1" dirty="0">
                  <a:latin typeface="AR P丸ゴシック体E" panose="020F0900000000000000" pitchFamily="50" charset="-128"/>
                  <a:ea typeface="AR P丸ゴシック体E" panose="020F0900000000000000" pitchFamily="50" charset="-128"/>
                </a:rPr>
                <a:t>アプリ </a:t>
              </a:r>
              <a:r>
                <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で自身の医療情報を管理しよう！</a:t>
              </a:r>
              <a:r>
                <a:rPr lang="ja-JP" altLang="en-US" sz="2000" b="1" dirty="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rPr>
                <a:t>　</a:t>
              </a:r>
              <a:endParaRPr lang="ja-JP" altLang="en-US" sz="2000" b="1" dirty="0">
                <a:ln w="0"/>
                <a:effectLst>
                  <a:outerShdw blurRad="38100" dist="38100" dir="2700000" algn="tl">
                    <a:srgbClr val="000000">
                      <a:alpha val="43137"/>
                    </a:srgbClr>
                  </a:outerShdw>
                </a:effectLst>
                <a:latin typeface="AR P丸ゴシック体E" panose="020F0900000000000000" pitchFamily="50" charset="-128"/>
                <a:ea typeface="AR P丸ゴシック体E" panose="020F0900000000000000" pitchFamily="50" charset="-128"/>
              </a:endParaRPr>
            </a:p>
          </p:txBody>
        </p:sp>
        <p:pic>
          <p:nvPicPr>
            <p:cNvPr id="151" name="図 150"/>
            <p:cNvPicPr>
              <a:picLocks noChangeAspect="1"/>
            </p:cNvPicPr>
            <p:nvPr/>
          </p:nvPicPr>
          <p:blipFill rotWithShape="1">
            <a:blip r:embed="rId2" cstate="print">
              <a:extLst>
                <a:ext uri="{28A0092B-C50C-407E-A947-70E740481C1C}">
                  <a14:useLocalDpi xmlns:a14="http://schemas.microsoft.com/office/drawing/2010/main" val="0"/>
                </a:ext>
              </a:extLst>
            </a:blip>
            <a:srcRect l="14697" t="8737" r="14676" b="14015"/>
            <a:stretch/>
          </p:blipFill>
          <p:spPr>
            <a:xfrm>
              <a:off x="-416103" y="525610"/>
              <a:ext cx="1967822" cy="553451"/>
            </a:xfrm>
            <a:prstGeom prst="rect">
              <a:avLst/>
            </a:prstGeom>
          </p:spPr>
        </p:pic>
      </p:grpSp>
      <p:sp>
        <p:nvSpPr>
          <p:cNvPr id="36" name="テキスト ボックス 35"/>
          <p:cNvSpPr txBox="1"/>
          <p:nvPr/>
        </p:nvSpPr>
        <p:spPr>
          <a:xfrm rot="20572525">
            <a:off x="365867" y="302304"/>
            <a:ext cx="1025339" cy="461665"/>
          </a:xfrm>
          <a:prstGeom prst="rect">
            <a:avLst/>
          </a:prstGeom>
          <a:noFill/>
        </p:spPr>
        <p:txBody>
          <a:bodyPr wrap="square" rtlCol="0">
            <a:spAutoFit/>
          </a:bodyPr>
          <a:lstStyle/>
          <a:p>
            <a:pPr algn="ct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青洲リンクに</a:t>
            </a:r>
            <a:br>
              <a:rPr kumimoji="1" lang="en-US" altLang="ja-JP" sz="1200" dirty="0">
                <a:solidFill>
                  <a:schemeClr val="bg1"/>
                </a:solidFill>
                <a:latin typeface="HGP創英角ﾎﾟｯﾌﾟ体" panose="040B0A00000000000000" pitchFamily="50" charset="-128"/>
                <a:ea typeface="HGP創英角ﾎﾟｯﾌﾟ体" panose="040B0A00000000000000" pitchFamily="50" charset="-128"/>
              </a:rPr>
            </a:b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参加すると</a:t>
            </a:r>
          </a:p>
        </p:txBody>
      </p:sp>
      <p:sp>
        <p:nvSpPr>
          <p:cNvPr id="18" name="下矢印 17"/>
          <p:cNvSpPr/>
          <p:nvPr/>
        </p:nvSpPr>
        <p:spPr>
          <a:xfrm>
            <a:off x="4715901" y="1359562"/>
            <a:ext cx="452263" cy="582642"/>
          </a:xfrm>
          <a:prstGeom prst="downArrow">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p:nvSpPr>
        <p:spPr>
          <a:xfrm>
            <a:off x="4172701" y="1915856"/>
            <a:ext cx="1576182" cy="1576182"/>
          </a:xfrm>
          <a:prstGeom prst="ellipse">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AR P丸ゴシック体E" panose="020F0900000000000000" pitchFamily="50" charset="-128"/>
              <a:ea typeface="AR P丸ゴシック体E" panose="020F0900000000000000" pitchFamily="50" charset="-128"/>
            </a:endParaRPr>
          </a:p>
        </p:txBody>
      </p:sp>
      <p:sp>
        <p:nvSpPr>
          <p:cNvPr id="15" name="正方形/長方形 14"/>
          <p:cNvSpPr/>
          <p:nvPr/>
        </p:nvSpPr>
        <p:spPr>
          <a:xfrm>
            <a:off x="214065" y="995106"/>
            <a:ext cx="9513048" cy="379885"/>
          </a:xfrm>
          <a:prstGeom prst="rect">
            <a:avLst/>
          </a:prstGeom>
          <a:solidFill>
            <a:schemeClr val="accent5">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AR P丸ゴシック体E" panose="020F0900000000000000" pitchFamily="50" charset="-128"/>
                <a:ea typeface="AR P丸ゴシック体E" panose="020F0900000000000000" pitchFamily="50" charset="-128"/>
              </a:rPr>
              <a:t>まず自身の医療情報をスマートフォンで見てみましょう！</a:t>
            </a:r>
            <a:endParaRPr kumimoji="1" lang="en-US" altLang="ja-JP" b="1" dirty="0">
              <a:solidFill>
                <a:schemeClr val="bg1"/>
              </a:solidFill>
              <a:latin typeface="AR P丸ゴシック体E" panose="020F0900000000000000" pitchFamily="50" charset="-128"/>
              <a:ea typeface="AR P丸ゴシック体E" panose="020F0900000000000000" pitchFamily="50" charset="-128"/>
            </a:endParaRPr>
          </a:p>
        </p:txBody>
      </p:sp>
      <p:sp>
        <p:nvSpPr>
          <p:cNvPr id="34" name="テキスト ボックス 33"/>
          <p:cNvSpPr txBox="1"/>
          <p:nvPr/>
        </p:nvSpPr>
        <p:spPr>
          <a:xfrm>
            <a:off x="4136836" y="2454868"/>
            <a:ext cx="1706656" cy="579902"/>
          </a:xfrm>
          <a:prstGeom prst="rect">
            <a:avLst/>
          </a:prstGeom>
          <a:noFill/>
        </p:spPr>
        <p:txBody>
          <a:bodyPr wrap="square" rtlCol="0">
            <a:spAutoFit/>
          </a:bodyPr>
          <a:lstStyle/>
          <a:p>
            <a:pPr algn="ctr"/>
            <a:r>
              <a:rPr kumimoji="1" lang="ja-JP" altLang="en-US" b="1" dirty="0">
                <a:solidFill>
                  <a:schemeClr val="bg1"/>
                </a:solidFill>
                <a:latin typeface="AR P丸ゴシック体E" panose="020F0900000000000000" pitchFamily="50" charset="-128"/>
                <a:ea typeface="AR P丸ゴシック体E" panose="020F0900000000000000" pitchFamily="50" charset="-128"/>
              </a:rPr>
              <a:t>いろんな場面で</a:t>
            </a:r>
            <a:br>
              <a:rPr kumimoji="1" lang="en-US" altLang="ja-JP" b="1" dirty="0">
                <a:solidFill>
                  <a:schemeClr val="bg1"/>
                </a:solidFill>
                <a:latin typeface="AR P丸ゴシック体E" panose="020F0900000000000000" pitchFamily="50" charset="-128"/>
                <a:ea typeface="AR P丸ゴシック体E" panose="020F0900000000000000" pitchFamily="50" charset="-128"/>
              </a:rPr>
            </a:br>
            <a:r>
              <a:rPr kumimoji="1" lang="ja-JP" altLang="en-US" b="1" dirty="0">
                <a:solidFill>
                  <a:schemeClr val="bg1"/>
                </a:solidFill>
                <a:latin typeface="AR P丸ゴシック体E" panose="020F0900000000000000" pitchFamily="50" charset="-128"/>
                <a:ea typeface="AR P丸ゴシック体E" panose="020F0900000000000000" pitchFamily="50" charset="-128"/>
              </a:rPr>
              <a:t>利用</a:t>
            </a:r>
            <a:r>
              <a:rPr lang="ja-JP" altLang="en-US" b="1" dirty="0">
                <a:solidFill>
                  <a:schemeClr val="bg1"/>
                </a:solidFill>
                <a:latin typeface="AR P丸ゴシック体E" panose="020F0900000000000000" pitchFamily="50" charset="-128"/>
                <a:ea typeface="AR P丸ゴシック体E" panose="020F0900000000000000" pitchFamily="50" charset="-128"/>
              </a:rPr>
              <a:t>できます！</a:t>
            </a:r>
            <a:endParaRPr kumimoji="1" lang="ja-JP" altLang="en-US" b="1" dirty="0">
              <a:solidFill>
                <a:schemeClr val="bg1"/>
              </a:solidFill>
              <a:latin typeface="AR P丸ゴシック体E" panose="020F0900000000000000" pitchFamily="50" charset="-128"/>
              <a:ea typeface="AR P丸ゴシック体E" panose="020F0900000000000000" pitchFamily="50" charset="-128"/>
            </a:endParaRPr>
          </a:p>
        </p:txBody>
      </p:sp>
      <p:grpSp>
        <p:nvGrpSpPr>
          <p:cNvPr id="12" name="グループ化 11"/>
          <p:cNvGrpSpPr/>
          <p:nvPr/>
        </p:nvGrpSpPr>
        <p:grpSpPr>
          <a:xfrm>
            <a:off x="6455538" y="4390215"/>
            <a:ext cx="3111306" cy="2434657"/>
            <a:chOff x="6451863" y="4419755"/>
            <a:chExt cx="2936120" cy="2297570"/>
          </a:xfrm>
        </p:grpSpPr>
        <p:sp>
          <p:nvSpPr>
            <p:cNvPr id="28" name="円/楕円 27"/>
            <p:cNvSpPr/>
            <p:nvPr/>
          </p:nvSpPr>
          <p:spPr>
            <a:xfrm>
              <a:off x="6912531" y="4437246"/>
              <a:ext cx="2475452" cy="633002"/>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6451863" y="4837308"/>
              <a:ext cx="2936118" cy="1880017"/>
              <a:chOff x="2093510" y="5214633"/>
              <a:chExt cx="2936118" cy="1880017"/>
            </a:xfrm>
          </p:grpSpPr>
          <p:grpSp>
            <p:nvGrpSpPr>
              <p:cNvPr id="35" name="グループ化 34"/>
              <p:cNvGrpSpPr/>
              <p:nvPr/>
            </p:nvGrpSpPr>
            <p:grpSpPr>
              <a:xfrm>
                <a:off x="2502586" y="5214633"/>
                <a:ext cx="2527042" cy="846542"/>
                <a:chOff x="3043734" y="5223577"/>
                <a:chExt cx="2527042" cy="846542"/>
              </a:xfrm>
            </p:grpSpPr>
            <p:grpSp>
              <p:nvGrpSpPr>
                <p:cNvPr id="106" name="グループ化 105"/>
                <p:cNvGrpSpPr/>
                <p:nvPr/>
              </p:nvGrpSpPr>
              <p:grpSpPr>
                <a:xfrm>
                  <a:off x="3043734" y="5223577"/>
                  <a:ext cx="2527042" cy="846542"/>
                  <a:chOff x="6527869" y="334254"/>
                  <a:chExt cx="3240458" cy="1085533"/>
                </a:xfrm>
              </p:grpSpPr>
              <p:grpSp>
                <p:nvGrpSpPr>
                  <p:cNvPr id="111" name="グループ化 110"/>
                  <p:cNvGrpSpPr/>
                  <p:nvPr/>
                </p:nvGrpSpPr>
                <p:grpSpPr>
                  <a:xfrm>
                    <a:off x="6527869" y="334254"/>
                    <a:ext cx="3240458" cy="1085533"/>
                    <a:chOff x="541418" y="1688431"/>
                    <a:chExt cx="4536643" cy="1519743"/>
                  </a:xfrm>
                </p:grpSpPr>
                <p:sp>
                  <p:nvSpPr>
                    <p:cNvPr id="116" name="円/楕円 115"/>
                    <p:cNvSpPr/>
                    <p:nvPr/>
                  </p:nvSpPr>
                  <p:spPr>
                    <a:xfrm>
                      <a:off x="541418" y="2794152"/>
                      <a:ext cx="4536643" cy="414022"/>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131"/>
                    </a:p>
                  </p:txBody>
                </p:sp>
                <p:pic>
                  <p:nvPicPr>
                    <p:cNvPr id="117" name="図 116"/>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529273" y="2476764"/>
                      <a:ext cx="691334" cy="691333"/>
                    </a:xfrm>
                    <a:prstGeom prst="rect">
                      <a:avLst/>
                    </a:prstGeom>
                  </p:spPr>
                </p:pic>
                <p:pic>
                  <p:nvPicPr>
                    <p:cNvPr id="118" name="図 117"/>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3783396" y="2482318"/>
                      <a:ext cx="718445" cy="691500"/>
                    </a:xfrm>
                    <a:prstGeom prst="rect">
                      <a:avLst/>
                    </a:prstGeom>
                  </p:spPr>
                </p:pic>
                <p:sp>
                  <p:nvSpPr>
                    <p:cNvPr id="122" name="テキスト ボックス 121"/>
                    <p:cNvSpPr txBox="1"/>
                    <p:nvPr/>
                  </p:nvSpPr>
                  <p:spPr>
                    <a:xfrm>
                      <a:off x="1242239" y="1688431"/>
                      <a:ext cx="3634483" cy="312852"/>
                    </a:xfrm>
                    <a:prstGeom prst="rect">
                      <a:avLst/>
                    </a:prstGeom>
                    <a:noFill/>
                  </p:spPr>
                  <p:txBody>
                    <a:bodyPr wrap="square" rtlCol="0">
                      <a:spAutoFit/>
                    </a:bodyPr>
                    <a:lstStyle/>
                    <a:p>
                      <a:r>
                        <a:rPr lang="ja-JP" altLang="en-US" sz="600" dirty="0">
                          <a:latin typeface="AR P丸ゴシック体E" panose="020F0900000000000000" pitchFamily="50" charset="-128"/>
                          <a:ea typeface="AR P丸ゴシック体E" panose="020F0900000000000000" pitchFamily="50" charset="-128"/>
                        </a:rPr>
                        <a:t>画像情報　　注射情報　　 　 投薬情報　　　検査結果</a:t>
                      </a:r>
                    </a:p>
                  </p:txBody>
                </p:sp>
              </p:grpSp>
              <p:cxnSp>
                <p:nvCxnSpPr>
                  <p:cNvPr id="112" name="直線矢印コネクタ 111"/>
                  <p:cNvCxnSpPr/>
                  <p:nvPr/>
                </p:nvCxnSpPr>
                <p:spPr>
                  <a:xfrm flipV="1">
                    <a:off x="7354862" y="610438"/>
                    <a:ext cx="259880" cy="279865"/>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3" name="直線矢印コネクタ 112"/>
                  <p:cNvCxnSpPr/>
                  <p:nvPr/>
                </p:nvCxnSpPr>
                <p:spPr>
                  <a:xfrm flipV="1">
                    <a:off x="8078711" y="634784"/>
                    <a:ext cx="20421" cy="325203"/>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4" name="直線矢印コネクタ 113"/>
                  <p:cNvCxnSpPr/>
                  <p:nvPr/>
                </p:nvCxnSpPr>
                <p:spPr>
                  <a:xfrm flipH="1" flipV="1">
                    <a:off x="8669887" y="642954"/>
                    <a:ext cx="285861" cy="278980"/>
                  </a:xfrm>
                  <a:prstGeom prst="straightConnector1">
                    <a:avLst/>
                  </a:prstGeom>
                  <a:ln>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grpSp>
            <p:pic>
              <p:nvPicPr>
                <p:cNvPr id="4" name="図 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3276839" y="5615927"/>
                  <a:ext cx="625688" cy="394455"/>
                </a:xfrm>
                <a:prstGeom prst="rect">
                  <a:avLst/>
                </a:prstGeom>
              </p:spPr>
            </p:pic>
          </p:grpSp>
          <p:grpSp>
            <p:nvGrpSpPr>
              <p:cNvPr id="39" name="グループ化 38"/>
              <p:cNvGrpSpPr/>
              <p:nvPr/>
            </p:nvGrpSpPr>
            <p:grpSpPr>
              <a:xfrm>
                <a:off x="2093510" y="6136304"/>
                <a:ext cx="2047070" cy="958346"/>
                <a:chOff x="2093510" y="6136304"/>
                <a:chExt cx="2047070" cy="958346"/>
              </a:xfrm>
            </p:grpSpPr>
            <p:grpSp>
              <p:nvGrpSpPr>
                <p:cNvPr id="3" name="グループ化 2"/>
                <p:cNvGrpSpPr/>
                <p:nvPr/>
              </p:nvGrpSpPr>
              <p:grpSpPr>
                <a:xfrm>
                  <a:off x="2093510" y="6136304"/>
                  <a:ext cx="2047070" cy="958346"/>
                  <a:chOff x="1722029" y="6037401"/>
                  <a:chExt cx="2047070" cy="958346"/>
                </a:xfrm>
              </p:grpSpPr>
              <p:sp>
                <p:nvSpPr>
                  <p:cNvPr id="155" name="右矢印 154"/>
                  <p:cNvSpPr/>
                  <p:nvPr/>
                </p:nvSpPr>
                <p:spPr>
                  <a:xfrm rot="5400000">
                    <a:off x="3208303" y="6006200"/>
                    <a:ext cx="263578" cy="387579"/>
                  </a:xfrm>
                  <a:prstGeom prst="rightArrow">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kumimoji="1" lang="ja-JP" altLang="en-US"/>
                  </a:p>
                </p:txBody>
              </p:sp>
              <p:pic>
                <p:nvPicPr>
                  <p:cNvPr id="157" name="図 156"/>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846882" y="6426636"/>
                    <a:ext cx="473592" cy="568630"/>
                  </a:xfrm>
                  <a:prstGeom prst="rect">
                    <a:avLst/>
                  </a:prstGeom>
                </p:spPr>
              </p:pic>
              <p:pic>
                <p:nvPicPr>
                  <p:cNvPr id="158" name="図 157"/>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3272948" y="6320709"/>
                    <a:ext cx="496151" cy="675038"/>
                  </a:xfrm>
                  <a:prstGeom prst="rect">
                    <a:avLst/>
                  </a:prstGeom>
                </p:spPr>
              </p:pic>
              <p:sp>
                <p:nvSpPr>
                  <p:cNvPr id="161" name="テキスト ボックス 160"/>
                  <p:cNvSpPr txBox="1"/>
                  <p:nvPr/>
                </p:nvSpPr>
                <p:spPr>
                  <a:xfrm>
                    <a:off x="2473710" y="6078665"/>
                    <a:ext cx="813231" cy="246221"/>
                  </a:xfrm>
                  <a:prstGeom prst="rect">
                    <a:avLst/>
                  </a:prstGeom>
                  <a:noFill/>
                </p:spPr>
                <p:txBody>
                  <a:bodyPr wrap="square" rtlCol="0">
                    <a:spAutoFit/>
                  </a:bodyPr>
                  <a:lstStyle/>
                  <a:p>
                    <a:pPr algn="ctr"/>
                    <a:r>
                      <a:rPr kumimoji="1" lang="ja-JP" altLang="en-US" sz="1000" dirty="0">
                        <a:solidFill>
                          <a:schemeClr val="accent1"/>
                        </a:solidFill>
                        <a:latin typeface="AR P丸ゴシック体E" panose="020F0900000000000000" pitchFamily="50" charset="-128"/>
                        <a:ea typeface="AR P丸ゴシック体E" panose="020F0900000000000000" pitchFamily="50" charset="-128"/>
                      </a:rPr>
                      <a:t>情報提供</a:t>
                    </a:r>
                  </a:p>
                </p:txBody>
              </p:sp>
              <p:sp>
                <p:nvSpPr>
                  <p:cNvPr id="162" name="円/楕円 161"/>
                  <p:cNvSpPr/>
                  <p:nvPr/>
                </p:nvSpPr>
                <p:spPr>
                  <a:xfrm>
                    <a:off x="1722029" y="6037401"/>
                    <a:ext cx="903600" cy="878519"/>
                  </a:xfrm>
                  <a:prstGeom prst="ellipse">
                    <a:avLst/>
                  </a:prstGeom>
                  <a:solidFill>
                    <a:schemeClr val="accent5">
                      <a:lumMod val="60000"/>
                      <a:lumOff val="4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00" dirty="0">
                      <a:latin typeface="AR P丸ゴシック体E" panose="020F0900000000000000" pitchFamily="50" charset="-128"/>
                      <a:ea typeface="AR P丸ゴシック体E" panose="020F0900000000000000" pitchFamily="50" charset="-128"/>
                    </a:endParaRPr>
                  </a:p>
                </p:txBody>
              </p:sp>
            </p:grpSp>
            <p:sp>
              <p:nvSpPr>
                <p:cNvPr id="38" name="テキスト ボックス 37"/>
                <p:cNvSpPr txBox="1"/>
                <p:nvPr/>
              </p:nvSpPr>
              <p:spPr>
                <a:xfrm>
                  <a:off x="2161419" y="6338197"/>
                  <a:ext cx="772986" cy="522804"/>
                </a:xfrm>
                <a:prstGeom prst="rect">
                  <a:avLst/>
                </a:prstGeom>
                <a:noFill/>
              </p:spPr>
              <p:txBody>
                <a:bodyPr wrap="square" rtlCol="0">
                  <a:spAutoFit/>
                </a:bodyPr>
                <a:lstStyle/>
                <a:p>
                  <a:pPr algn="ctr"/>
                  <a:r>
                    <a:rPr kumimoji="1" lang="en-US" altLang="ja-JP" sz="1000" b="1" dirty="0">
                      <a:solidFill>
                        <a:schemeClr val="bg1"/>
                      </a:solidFill>
                      <a:latin typeface="AR P丸ゴシック体E" panose="020F0900000000000000" pitchFamily="50" charset="-128"/>
                      <a:ea typeface="AR P丸ゴシック体E" panose="020F0900000000000000" pitchFamily="50" charset="-128"/>
                    </a:rPr>
                    <a:t>NOBORI</a:t>
                  </a:r>
                  <a:br>
                    <a:rPr kumimoji="1" lang="en-US" altLang="ja-JP" sz="1000" b="1" dirty="0">
                      <a:solidFill>
                        <a:schemeClr val="bg1"/>
                      </a:solidFill>
                      <a:latin typeface="AR P丸ゴシック体E" panose="020F0900000000000000" pitchFamily="50" charset="-128"/>
                      <a:ea typeface="AR P丸ゴシック体E" panose="020F0900000000000000" pitchFamily="50" charset="-128"/>
                    </a:rPr>
                  </a:br>
                  <a:r>
                    <a:rPr kumimoji="1" lang="ja-JP" altLang="en-US" sz="1000" b="1" dirty="0">
                      <a:solidFill>
                        <a:schemeClr val="bg1"/>
                      </a:solidFill>
                      <a:latin typeface="AR P丸ゴシック体E" panose="020F0900000000000000" pitchFamily="50" charset="-128"/>
                      <a:ea typeface="AR P丸ゴシック体E" panose="020F0900000000000000" pitchFamily="50" charset="-128"/>
                    </a:rPr>
                    <a:t>アプリの</a:t>
                  </a:r>
                  <a:br>
                    <a:rPr kumimoji="1" lang="en-US" altLang="ja-JP" sz="1000" b="1" dirty="0">
                      <a:solidFill>
                        <a:schemeClr val="bg1"/>
                      </a:solidFill>
                      <a:latin typeface="AR P丸ゴシック体E" panose="020F0900000000000000" pitchFamily="50" charset="-128"/>
                      <a:ea typeface="AR P丸ゴシック体E" panose="020F0900000000000000" pitchFamily="50" charset="-128"/>
                    </a:rPr>
                  </a:br>
                  <a:r>
                    <a:rPr kumimoji="1" lang="ja-JP" altLang="en-US" sz="1000" b="1" dirty="0">
                      <a:solidFill>
                        <a:schemeClr val="bg1"/>
                      </a:solidFill>
                      <a:latin typeface="AR P丸ゴシック体E" panose="020F0900000000000000" pitchFamily="50" charset="-128"/>
                      <a:ea typeface="AR P丸ゴシック体E" panose="020F0900000000000000" pitchFamily="50" charset="-128"/>
                    </a:rPr>
                    <a:t>しくみ</a:t>
                  </a:r>
                </a:p>
              </p:txBody>
            </p:sp>
          </p:grpSp>
        </p:grpSp>
        <p:pic>
          <p:nvPicPr>
            <p:cNvPr id="152" name="図 15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6711384" y="4419755"/>
              <a:ext cx="496151" cy="675038"/>
            </a:xfrm>
            <a:prstGeom prst="rect">
              <a:avLst/>
            </a:prstGeom>
          </p:spPr>
        </p:pic>
        <p:pic>
          <p:nvPicPr>
            <p:cNvPr id="42" name="図 41"/>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7862774" y="4612081"/>
              <a:ext cx="237893" cy="237893"/>
            </a:xfrm>
            <a:prstGeom prst="rect">
              <a:avLst/>
            </a:prstGeom>
          </p:spPr>
        </p:pic>
        <p:pic>
          <p:nvPicPr>
            <p:cNvPr id="43" name="図 42"/>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8311619" y="4586783"/>
              <a:ext cx="294447" cy="294447"/>
            </a:xfrm>
            <a:prstGeom prst="rect">
              <a:avLst/>
            </a:prstGeom>
          </p:spPr>
        </p:pic>
        <p:pic>
          <p:nvPicPr>
            <p:cNvPr id="44" name="図 43"/>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8847877" y="4594367"/>
              <a:ext cx="224054" cy="287778"/>
            </a:xfrm>
            <a:prstGeom prst="rect">
              <a:avLst/>
            </a:prstGeom>
          </p:spPr>
        </p:pic>
        <p:pic>
          <p:nvPicPr>
            <p:cNvPr id="46" name="図 45"/>
            <p:cNvPicPr>
              <a:picLocks noChangeAspect="1"/>
            </p:cNvPicPr>
            <p:nvPr/>
          </p:nvPicPr>
          <p:blipFill rotWithShape="1">
            <a:blip r:embed="rId29" cstate="print">
              <a:extLst>
                <a:ext uri="{28A0092B-C50C-407E-A947-70E740481C1C}">
                  <a14:useLocalDpi xmlns:a14="http://schemas.microsoft.com/office/drawing/2010/main" val="0"/>
                </a:ext>
              </a:extLst>
            </a:blip>
            <a:srcRect l="11717" t="7971" r="11795" b="7736"/>
            <a:stretch/>
          </p:blipFill>
          <p:spPr>
            <a:xfrm>
              <a:off x="7357061" y="4594367"/>
              <a:ext cx="257639" cy="283929"/>
            </a:xfrm>
            <a:prstGeom prst="rect">
              <a:avLst/>
            </a:prstGeom>
          </p:spPr>
        </p:pic>
      </p:grpSp>
      <p:pic>
        <p:nvPicPr>
          <p:cNvPr id="165" name="図 16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8645144" y="6034324"/>
            <a:ext cx="294447" cy="294447"/>
          </a:xfrm>
          <a:prstGeom prst="rect">
            <a:avLst/>
          </a:prstGeom>
        </p:spPr>
      </p:pic>
      <p:pic>
        <p:nvPicPr>
          <p:cNvPr id="166" name="図 16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rot="1325288">
            <a:off x="8985475" y="6150475"/>
            <a:ext cx="224054" cy="287778"/>
          </a:xfrm>
          <a:prstGeom prst="rect">
            <a:avLst/>
          </a:prstGeom>
        </p:spPr>
      </p:pic>
      <p:grpSp>
        <p:nvGrpSpPr>
          <p:cNvPr id="6" name="グループ化 5"/>
          <p:cNvGrpSpPr/>
          <p:nvPr/>
        </p:nvGrpSpPr>
        <p:grpSpPr>
          <a:xfrm>
            <a:off x="365015" y="5684376"/>
            <a:ext cx="1816560" cy="315683"/>
            <a:chOff x="458995" y="5614306"/>
            <a:chExt cx="1816560" cy="315683"/>
          </a:xfrm>
        </p:grpSpPr>
        <p:sp>
          <p:nvSpPr>
            <p:cNvPr id="30" name="テキスト ボックス 29"/>
            <p:cNvSpPr txBox="1"/>
            <p:nvPr/>
          </p:nvSpPr>
          <p:spPr>
            <a:xfrm>
              <a:off x="1671706" y="5699157"/>
              <a:ext cx="603849" cy="230832"/>
            </a:xfrm>
            <a:prstGeom prst="rect">
              <a:avLst/>
            </a:prstGeom>
            <a:noFill/>
          </p:spPr>
          <p:txBody>
            <a:bodyPr wrap="square" rtlCol="0">
              <a:spAutoFit/>
            </a:bodyPr>
            <a:lstStyle/>
            <a:p>
              <a:r>
                <a:rPr kumimoji="1" lang="ja-JP" altLang="en-US" sz="900" b="1" spc="100" dirty="0">
                  <a:latin typeface="AR P丸ゴシック体E" panose="020F0900000000000000" pitchFamily="50" charset="-128"/>
                  <a:ea typeface="AR P丸ゴシック体E" panose="020F0900000000000000" pitchFamily="50" charset="-128"/>
                </a:rPr>
                <a:t>とは</a:t>
              </a:r>
              <a:endParaRPr kumimoji="1" lang="en-US" altLang="ja-JP" sz="900" b="1" spc="100" dirty="0">
                <a:latin typeface="AR P丸ゴシック体E" panose="020F0900000000000000" pitchFamily="50" charset="-128"/>
                <a:ea typeface="AR P丸ゴシック体E" panose="020F0900000000000000" pitchFamily="50" charset="-128"/>
              </a:endParaRPr>
            </a:p>
          </p:txBody>
        </p:sp>
        <p:pic>
          <p:nvPicPr>
            <p:cNvPr id="167" name="図 166"/>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458995" y="5614306"/>
              <a:ext cx="1254906" cy="275199"/>
            </a:xfrm>
            <a:prstGeom prst="rect">
              <a:avLst/>
            </a:prstGeom>
          </p:spPr>
        </p:pic>
      </p:grpSp>
      <p:grpSp>
        <p:nvGrpSpPr>
          <p:cNvPr id="11" name="グループ化 10"/>
          <p:cNvGrpSpPr/>
          <p:nvPr/>
        </p:nvGrpSpPr>
        <p:grpSpPr>
          <a:xfrm>
            <a:off x="4218454" y="4321377"/>
            <a:ext cx="1029720" cy="265972"/>
            <a:chOff x="4100382" y="4329689"/>
            <a:chExt cx="1029720" cy="265972"/>
          </a:xfrm>
        </p:grpSpPr>
        <p:sp>
          <p:nvSpPr>
            <p:cNvPr id="94" name="円/楕円 93"/>
            <p:cNvSpPr/>
            <p:nvPr/>
          </p:nvSpPr>
          <p:spPr>
            <a:xfrm>
              <a:off x="4100382" y="4329689"/>
              <a:ext cx="1029720" cy="265972"/>
            </a:xfrm>
            <a:prstGeom prst="ellipse">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AR P丸ゴシック体E" panose="020F0900000000000000" pitchFamily="50" charset="-128"/>
                <a:ea typeface="AR P丸ゴシック体E" panose="020F0900000000000000" pitchFamily="50" charset="-128"/>
              </a:endParaRPr>
            </a:p>
          </p:txBody>
        </p:sp>
        <p:sp>
          <p:nvSpPr>
            <p:cNvPr id="92" name="テキスト ボックス 91"/>
            <p:cNvSpPr txBox="1"/>
            <p:nvPr/>
          </p:nvSpPr>
          <p:spPr>
            <a:xfrm>
              <a:off x="4133269" y="4350015"/>
              <a:ext cx="994143" cy="215444"/>
            </a:xfrm>
            <a:prstGeom prst="rect">
              <a:avLst/>
            </a:prstGeom>
            <a:noFill/>
          </p:spPr>
          <p:txBody>
            <a:bodyPr wrap="square" rtlCol="0">
              <a:spAutoFit/>
            </a:bodyPr>
            <a:lstStyle/>
            <a:p>
              <a:pPr algn="ctr"/>
              <a:r>
                <a:rPr kumimoji="1" lang="ja-JP" altLang="en-US" sz="800" b="1" dirty="0">
                  <a:solidFill>
                    <a:schemeClr val="bg1"/>
                  </a:solidFill>
                  <a:latin typeface="AR P丸ゴシック体E" panose="020F0900000000000000" pitchFamily="50" charset="-128"/>
                  <a:ea typeface="AR P丸ゴシック体E" panose="020F0900000000000000" pitchFamily="50" charset="-128"/>
                </a:rPr>
                <a:t>基本機能無料</a:t>
              </a:r>
              <a:r>
                <a:rPr lang="en-US" altLang="ja-JP" sz="600" b="1" dirty="0">
                  <a:solidFill>
                    <a:schemeClr val="bg1"/>
                  </a:solidFill>
                  <a:latin typeface="AR P丸ゴシック体E" panose="020F0900000000000000" pitchFamily="50" charset="-128"/>
                  <a:ea typeface="AR P丸ゴシック体E" panose="020F0900000000000000" pitchFamily="50" charset="-128"/>
                </a:rPr>
                <a:t>※2</a:t>
              </a:r>
              <a:endParaRPr kumimoji="1" lang="ja-JP" altLang="en-US" sz="600" b="1" dirty="0">
                <a:solidFill>
                  <a:schemeClr val="bg1"/>
                </a:solidFill>
                <a:latin typeface="AR P丸ゴシック体E" panose="020F0900000000000000" pitchFamily="50" charset="-128"/>
                <a:ea typeface="AR P丸ゴシック体E" panose="020F0900000000000000" pitchFamily="50" charset="-128"/>
              </a:endParaRPr>
            </a:p>
          </p:txBody>
        </p:sp>
      </p:grpSp>
      <p:sp>
        <p:nvSpPr>
          <p:cNvPr id="27" name="正方形/長方形 26"/>
          <p:cNvSpPr/>
          <p:nvPr/>
        </p:nvSpPr>
        <p:spPr>
          <a:xfrm>
            <a:off x="6437806" y="4145182"/>
            <a:ext cx="3287361" cy="1602009"/>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7" name="図 46"/>
          <p:cNvPicPr>
            <a:picLocks noChangeAspect="1"/>
          </p:cNvPicPr>
          <p:nvPr/>
        </p:nvPicPr>
        <p:blipFill>
          <a:blip r:embed="rId31">
            <a:extLst>
              <a:ext uri="{28A0092B-C50C-407E-A947-70E740481C1C}">
                <a14:useLocalDpi xmlns:a14="http://schemas.microsoft.com/office/drawing/2010/main" val="0"/>
              </a:ext>
            </a:extLst>
          </a:blip>
          <a:stretch>
            <a:fillRect/>
          </a:stretch>
        </p:blipFill>
        <p:spPr>
          <a:xfrm>
            <a:off x="7482948" y="4195422"/>
            <a:ext cx="1409041" cy="309001"/>
          </a:xfrm>
          <a:prstGeom prst="rect">
            <a:avLst/>
          </a:prstGeom>
        </p:spPr>
      </p:pic>
      <p:sp>
        <p:nvSpPr>
          <p:cNvPr id="29" name="テキスト ボックス 28">
            <a:extLst>
              <a:ext uri="{FF2B5EF4-FFF2-40B4-BE49-F238E27FC236}">
                <a16:creationId xmlns:a16="http://schemas.microsoft.com/office/drawing/2014/main" id="{06F69FB7-C6EC-D1C8-7B3A-AFE83B8FE4D3}"/>
              </a:ext>
            </a:extLst>
          </p:cNvPr>
          <p:cNvSpPr txBox="1"/>
          <p:nvPr/>
        </p:nvSpPr>
        <p:spPr>
          <a:xfrm>
            <a:off x="8223833" y="6606045"/>
            <a:ext cx="1784519" cy="246221"/>
          </a:xfrm>
          <a:prstGeom prst="rect">
            <a:avLst/>
          </a:prstGeom>
          <a:noFill/>
        </p:spPr>
        <p:txBody>
          <a:bodyPr wrap="square" rtlCol="0">
            <a:spAutoFit/>
          </a:bodyPr>
          <a:lstStyle/>
          <a:p>
            <a:pPr algn="ctr"/>
            <a:r>
              <a:rPr lang="en-US" altLang="ja-JP" sz="500" spc="30" dirty="0">
                <a:ea typeface="AR P丸ゴシック体E" panose="020F0900000000000000" pitchFamily="50" charset="-128"/>
              </a:rPr>
              <a:t>※</a:t>
            </a:r>
            <a:r>
              <a:rPr lang="ja-JP" altLang="en-US" sz="500" spc="30" dirty="0">
                <a:ea typeface="AR P丸ゴシック体E" panose="020F0900000000000000" pitchFamily="50" charset="-128"/>
              </a:rPr>
              <a:t>画像情報はまだ連携していません</a:t>
            </a:r>
            <a:endParaRPr lang="en-US" altLang="ja-JP" sz="500" spc="30" dirty="0">
              <a:ea typeface="AR P丸ゴシック体E" panose="020F0900000000000000" pitchFamily="50" charset="-128"/>
            </a:endParaRPr>
          </a:p>
          <a:p>
            <a:pPr algn="ctr"/>
            <a:r>
              <a:rPr lang="en-US" altLang="ja-JP" sz="500" spc="30" dirty="0">
                <a:ea typeface="AR P丸ゴシック体E" panose="020F0900000000000000" pitchFamily="50" charset="-128"/>
              </a:rPr>
              <a:t>(2023/8</a:t>
            </a:r>
            <a:r>
              <a:rPr lang="ja-JP" altLang="en-US" sz="500" spc="30" dirty="0">
                <a:ea typeface="AR P丸ゴシック体E" panose="020F0900000000000000" pitchFamily="50" charset="-128"/>
              </a:rPr>
              <a:t>月現在</a:t>
            </a:r>
            <a:r>
              <a:rPr lang="en-US" altLang="ja-JP" sz="500" spc="30" dirty="0">
                <a:ea typeface="AR P丸ゴシック体E" panose="020F0900000000000000" pitchFamily="50" charset="-128"/>
              </a:rPr>
              <a:t>)</a:t>
            </a:r>
            <a:endParaRPr lang="ja-JP" altLang="en-US" sz="500" spc="30" dirty="0">
              <a:ea typeface="AR P丸ゴシック体E" panose="020F0900000000000000" pitchFamily="50" charset="-128"/>
            </a:endParaRPr>
          </a:p>
        </p:txBody>
      </p:sp>
    </p:spTree>
    <p:extLst>
      <p:ext uri="{BB962C8B-B14F-4D97-AF65-F5344CB8AC3E}">
        <p14:creationId xmlns:p14="http://schemas.microsoft.com/office/powerpoint/2010/main" val="2281897108"/>
      </p:ext>
    </p:extLst>
  </p:cSld>
  <p:clrMapOvr>
    <a:masterClrMapping/>
  </p:clrMapOvr>
</p:sld>
</file>

<file path=ppt/theme/theme1.xml><?xml version="1.0" encoding="utf-8"?>
<a:theme xmlns:a="http://schemas.openxmlformats.org/drawingml/2006/main" name="21332_influenza_prevention_po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21332_influenza_prevention_po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5409</TotalTime>
  <Words>898</Words>
  <Application>Microsoft Office PowerPoint</Application>
  <PresentationFormat>A4 210 x 297 mm</PresentationFormat>
  <Paragraphs>84</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vt:i4>
      </vt:variant>
    </vt:vector>
  </HeadingPairs>
  <TitlesOfParts>
    <vt:vector size="8" baseType="lpstr">
      <vt:lpstr>AR P丸ゴシック体E</vt:lpstr>
      <vt:lpstr>HGP創英角ﾎﾟｯﾌﾟ体</vt:lpstr>
      <vt:lpstr>Arial</vt:lpstr>
      <vt:lpstr>Calibri</vt:lpstr>
      <vt:lpstr>21332_influenza_prevention_poster</vt:lpstr>
      <vt:lpstr>1_21332_influenza_prevention_poster</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ishikawa</dc:creator>
  <cp:lastModifiedBy>医療情報部</cp:lastModifiedBy>
  <cp:revision>240</cp:revision>
  <cp:lastPrinted>2024-05-10T01:51:06Z</cp:lastPrinted>
  <dcterms:created xsi:type="dcterms:W3CDTF">2022-05-19T04:19:55Z</dcterms:created>
  <dcterms:modified xsi:type="dcterms:W3CDTF">2024-10-25T05:19:40Z</dcterms:modified>
</cp:coreProperties>
</file>